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73" r:id="rId6"/>
    <p:sldId id="257" r:id="rId7"/>
    <p:sldId id="266" r:id="rId8"/>
    <p:sldId id="271" r:id="rId9"/>
    <p:sldId id="258" r:id="rId10"/>
    <p:sldId id="265" r:id="rId11"/>
    <p:sldId id="267" r:id="rId12"/>
    <p:sldId id="270" r:id="rId13"/>
    <p:sldId id="260" r:id="rId14"/>
    <p:sldId id="272" r:id="rId15"/>
    <p:sldId id="261" r:id="rId16"/>
    <p:sldId id="263" r:id="rId17"/>
  </p:sldIdLst>
  <p:sldSz cx="9753600" cy="73152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ontserrat Classic Bold" panose="020B0604020202020204" charset="0"/>
      <p:regular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Open Sans Extra Bold" panose="020B0604020202020204" charset="0"/>
      <p:regular r:id="rId27"/>
    </p:embeddedFont>
    <p:embeddedFont>
      <p:font typeface="Open Sans Light" panose="020B0306030504020204" pitchFamily="34" charset="0"/>
      <p:regular r:id="rId28"/>
      <p:italic r:id="rId29"/>
    </p:embeddedFont>
    <p:embeddedFont>
      <p:font typeface="Sifonn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8AF8A5-D72B-4E00-ACCA-A55E6B449205}" v="1820" dt="2022-05-04T09:28:30.0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6" d="100"/>
          <a:sy n="76" d="100"/>
        </p:scale>
        <p:origin x="149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Russell" userId="2f7f95bd-3989-40cb-8f08-900869b8da21" providerId="ADAL" clId="{CF8AF8A5-D72B-4E00-ACCA-A55E6B449205}"/>
    <pc:docChg chg="undo custSel addSld delSld modSld sldOrd">
      <pc:chgData name="Ali Russell" userId="2f7f95bd-3989-40cb-8f08-900869b8da21" providerId="ADAL" clId="{CF8AF8A5-D72B-4E00-ACCA-A55E6B449205}" dt="2022-05-04T09:28:38.484" v="2192" actId="680"/>
      <pc:docMkLst>
        <pc:docMk/>
      </pc:docMkLst>
      <pc:sldChg chg="modSp mod modAnim">
        <pc:chgData name="Ali Russell" userId="2f7f95bd-3989-40cb-8f08-900869b8da21" providerId="ADAL" clId="{CF8AF8A5-D72B-4E00-ACCA-A55E6B449205}" dt="2022-05-04T08:38:35.886" v="2047" actId="14100"/>
        <pc:sldMkLst>
          <pc:docMk/>
          <pc:sldMk cId="0" sldId="257"/>
        </pc:sldMkLst>
        <pc:spChg chg="mod">
          <ac:chgData name="Ali Russell" userId="2f7f95bd-3989-40cb-8f08-900869b8da21" providerId="ADAL" clId="{CF8AF8A5-D72B-4E00-ACCA-A55E6B449205}" dt="2022-05-04T08:38:35.886" v="2047" actId="14100"/>
          <ac:spMkLst>
            <pc:docMk/>
            <pc:sldMk cId="0" sldId="257"/>
            <ac:spMk id="3" creationId="{00000000-0000-0000-0000-000000000000}"/>
          </ac:spMkLst>
        </pc:spChg>
      </pc:sldChg>
      <pc:sldChg chg="addSp delSp modSp mod addAnim delAnim modAnim">
        <pc:chgData name="Ali Russell" userId="2f7f95bd-3989-40cb-8f08-900869b8da21" providerId="ADAL" clId="{CF8AF8A5-D72B-4E00-ACCA-A55E6B449205}" dt="2022-05-04T08:43:03.253" v="2060" actId="20577"/>
        <pc:sldMkLst>
          <pc:docMk/>
          <pc:sldMk cId="0" sldId="258"/>
        </pc:sldMkLst>
        <pc:spChg chg="mod">
          <ac:chgData name="Ali Russell" userId="2f7f95bd-3989-40cb-8f08-900869b8da21" providerId="ADAL" clId="{CF8AF8A5-D72B-4E00-ACCA-A55E6B449205}" dt="2022-05-03T14:51:03.714" v="84" actId="6549"/>
          <ac:spMkLst>
            <pc:docMk/>
            <pc:sldMk cId="0" sldId="258"/>
            <ac:spMk id="6" creationId="{00000000-0000-0000-0000-000000000000}"/>
          </ac:spMkLst>
        </pc:spChg>
        <pc:spChg chg="add del mod">
          <ac:chgData name="Ali Russell" userId="2f7f95bd-3989-40cb-8f08-900869b8da21" providerId="ADAL" clId="{CF8AF8A5-D72B-4E00-ACCA-A55E6B449205}" dt="2022-05-04T08:43:03.253" v="2060" actId="20577"/>
          <ac:spMkLst>
            <pc:docMk/>
            <pc:sldMk cId="0" sldId="258"/>
            <ac:spMk id="14" creationId="{00000000-0000-0000-0000-000000000000}"/>
          </ac:spMkLst>
        </pc:spChg>
        <pc:spChg chg="mod">
          <ac:chgData name="Ali Russell" userId="2f7f95bd-3989-40cb-8f08-900869b8da21" providerId="ADAL" clId="{CF8AF8A5-D72B-4E00-ACCA-A55E6B449205}" dt="2022-05-03T16:09:23.670" v="1876" actId="20577"/>
          <ac:spMkLst>
            <pc:docMk/>
            <pc:sldMk cId="0" sldId="258"/>
            <ac:spMk id="15" creationId="{00000000-0000-0000-0000-000000000000}"/>
          </ac:spMkLst>
        </pc:spChg>
        <pc:spChg chg="mod">
          <ac:chgData name="Ali Russell" userId="2f7f95bd-3989-40cb-8f08-900869b8da21" providerId="ADAL" clId="{CF8AF8A5-D72B-4E00-ACCA-A55E6B449205}" dt="2022-05-03T14:59:28.793" v="287" actId="6549"/>
          <ac:spMkLst>
            <pc:docMk/>
            <pc:sldMk cId="0" sldId="258"/>
            <ac:spMk id="16" creationId="{00000000-0000-0000-0000-000000000000}"/>
          </ac:spMkLst>
        </pc:spChg>
        <pc:spChg chg="mod">
          <ac:chgData name="Ali Russell" userId="2f7f95bd-3989-40cb-8f08-900869b8da21" providerId="ADAL" clId="{CF8AF8A5-D72B-4E00-ACCA-A55E6B449205}" dt="2022-05-03T15:08:45.257" v="399" actId="14100"/>
          <ac:spMkLst>
            <pc:docMk/>
            <pc:sldMk cId="0" sldId="258"/>
            <ac:spMk id="29" creationId="{00000000-0000-0000-0000-000000000000}"/>
          </ac:spMkLst>
        </pc:spChg>
        <pc:spChg chg="add del">
          <ac:chgData name="Ali Russell" userId="2f7f95bd-3989-40cb-8f08-900869b8da21" providerId="ADAL" clId="{CF8AF8A5-D72B-4E00-ACCA-A55E6B449205}" dt="2022-05-03T15:05:20.269" v="363" actId="22"/>
          <ac:spMkLst>
            <pc:docMk/>
            <pc:sldMk cId="0" sldId="258"/>
            <ac:spMk id="35" creationId="{E332D78C-F2D2-8C95-9BFD-ED41AD9A202D}"/>
          </ac:spMkLst>
        </pc:spChg>
      </pc:sldChg>
      <pc:sldChg chg="addSp delSp modSp mod">
        <pc:chgData name="Ali Russell" userId="2f7f95bd-3989-40cb-8f08-900869b8da21" providerId="ADAL" clId="{CF8AF8A5-D72B-4E00-ACCA-A55E6B449205}" dt="2022-05-03T16:03:56.211" v="1685" actId="20577"/>
        <pc:sldMkLst>
          <pc:docMk/>
          <pc:sldMk cId="0" sldId="260"/>
        </pc:sldMkLst>
        <pc:spChg chg="mod">
          <ac:chgData name="Ali Russell" userId="2f7f95bd-3989-40cb-8f08-900869b8da21" providerId="ADAL" clId="{CF8AF8A5-D72B-4E00-ACCA-A55E6B449205}" dt="2022-05-03T16:02:29.934" v="1668" actId="20577"/>
          <ac:spMkLst>
            <pc:docMk/>
            <pc:sldMk cId="0" sldId="260"/>
            <ac:spMk id="7" creationId="{00000000-0000-0000-0000-000000000000}"/>
          </ac:spMkLst>
        </pc:spChg>
        <pc:spChg chg="mod">
          <ac:chgData name="Ali Russell" userId="2f7f95bd-3989-40cb-8f08-900869b8da21" providerId="ADAL" clId="{CF8AF8A5-D72B-4E00-ACCA-A55E6B449205}" dt="2022-05-03T16:03:09.733" v="1671" actId="1076"/>
          <ac:spMkLst>
            <pc:docMk/>
            <pc:sldMk cId="0" sldId="260"/>
            <ac:spMk id="11" creationId="{00000000-0000-0000-0000-000000000000}"/>
          </ac:spMkLst>
        </pc:spChg>
        <pc:spChg chg="mod">
          <ac:chgData name="Ali Russell" userId="2f7f95bd-3989-40cb-8f08-900869b8da21" providerId="ADAL" clId="{CF8AF8A5-D72B-4E00-ACCA-A55E6B449205}" dt="2022-05-03T16:03:56.211" v="1685" actId="20577"/>
          <ac:spMkLst>
            <pc:docMk/>
            <pc:sldMk cId="0" sldId="260"/>
            <ac:spMk id="12" creationId="{00000000-0000-0000-0000-000000000000}"/>
          </ac:spMkLst>
        </pc:spChg>
        <pc:spChg chg="del mod">
          <ac:chgData name="Ali Russell" userId="2f7f95bd-3989-40cb-8f08-900869b8da21" providerId="ADAL" clId="{CF8AF8A5-D72B-4E00-ACCA-A55E6B449205}" dt="2022-05-03T15:57:03.675" v="1513"/>
          <ac:spMkLst>
            <pc:docMk/>
            <pc:sldMk cId="0" sldId="260"/>
            <ac:spMk id="22" creationId="{00000000-0000-0000-0000-000000000000}"/>
          </ac:spMkLst>
        </pc:spChg>
        <pc:spChg chg="mod">
          <ac:chgData name="Ali Russell" userId="2f7f95bd-3989-40cb-8f08-900869b8da21" providerId="ADAL" clId="{CF8AF8A5-D72B-4E00-ACCA-A55E6B449205}" dt="2022-05-03T15:56:45.835" v="1509" actId="122"/>
          <ac:spMkLst>
            <pc:docMk/>
            <pc:sldMk cId="0" sldId="260"/>
            <ac:spMk id="23" creationId="{00000000-0000-0000-0000-000000000000}"/>
          </ac:spMkLst>
        </pc:spChg>
        <pc:spChg chg="mod">
          <ac:chgData name="Ali Russell" userId="2f7f95bd-3989-40cb-8f08-900869b8da21" providerId="ADAL" clId="{CF8AF8A5-D72B-4E00-ACCA-A55E6B449205}" dt="2022-05-03T15:58:08.627" v="1551" actId="14100"/>
          <ac:spMkLst>
            <pc:docMk/>
            <pc:sldMk cId="0" sldId="260"/>
            <ac:spMk id="26" creationId="{00000000-0000-0000-0000-000000000000}"/>
          </ac:spMkLst>
        </pc:spChg>
        <pc:picChg chg="del">
          <ac:chgData name="Ali Russell" userId="2f7f95bd-3989-40cb-8f08-900869b8da21" providerId="ADAL" clId="{CF8AF8A5-D72B-4E00-ACCA-A55E6B449205}" dt="2022-05-03T15:58:01.220" v="1549" actId="27803"/>
          <ac:picMkLst>
            <pc:docMk/>
            <pc:sldMk cId="0" sldId="260"/>
            <ac:picMk id="3" creationId="{00000000-0000-0000-0000-000000000000}"/>
          </ac:picMkLst>
        </pc:picChg>
        <pc:picChg chg="mod">
          <ac:chgData name="Ali Russell" userId="2f7f95bd-3989-40cb-8f08-900869b8da21" providerId="ADAL" clId="{CF8AF8A5-D72B-4E00-ACCA-A55E6B449205}" dt="2022-05-03T15:57:00.449" v="1511" actId="14100"/>
          <ac:picMkLst>
            <pc:docMk/>
            <pc:sldMk cId="0" sldId="260"/>
            <ac:picMk id="6" creationId="{00000000-0000-0000-0000-000000000000}"/>
          </ac:picMkLst>
        </pc:picChg>
        <pc:picChg chg="add mod">
          <ac:chgData name="Ali Russell" userId="2f7f95bd-3989-40cb-8f08-900869b8da21" providerId="ADAL" clId="{CF8AF8A5-D72B-4E00-ACCA-A55E6B449205}" dt="2022-05-03T15:59:28.338" v="1556" actId="1076"/>
          <ac:picMkLst>
            <pc:docMk/>
            <pc:sldMk cId="0" sldId="260"/>
            <ac:picMk id="28" creationId="{D4E837C3-AD27-B963-DCCD-7537C4034152}"/>
          </ac:picMkLst>
        </pc:picChg>
      </pc:sldChg>
      <pc:sldChg chg="modSp mod">
        <pc:chgData name="Ali Russell" userId="2f7f95bd-3989-40cb-8f08-900869b8da21" providerId="ADAL" clId="{CF8AF8A5-D72B-4E00-ACCA-A55E6B449205}" dt="2022-05-03T16:13:59.524" v="1886" actId="6549"/>
        <pc:sldMkLst>
          <pc:docMk/>
          <pc:sldMk cId="0" sldId="261"/>
        </pc:sldMkLst>
        <pc:spChg chg="mod">
          <ac:chgData name="Ali Russell" userId="2f7f95bd-3989-40cb-8f08-900869b8da21" providerId="ADAL" clId="{CF8AF8A5-D72B-4E00-ACCA-A55E6B449205}" dt="2022-05-03T16:13:59.524" v="1886" actId="6549"/>
          <ac:spMkLst>
            <pc:docMk/>
            <pc:sldMk cId="0" sldId="261"/>
            <ac:spMk id="3" creationId="{00000000-0000-0000-0000-000000000000}"/>
          </ac:spMkLst>
        </pc:spChg>
      </pc:sldChg>
      <pc:sldChg chg="addSp delSp modSp mod modAnim">
        <pc:chgData name="Ali Russell" userId="2f7f95bd-3989-40cb-8f08-900869b8da21" providerId="ADAL" clId="{CF8AF8A5-D72B-4E00-ACCA-A55E6B449205}" dt="2022-05-04T08:43:39.939" v="2093" actId="20577"/>
        <pc:sldMkLst>
          <pc:docMk/>
          <pc:sldMk cId="1629409390" sldId="265"/>
        </pc:sldMkLst>
        <pc:spChg chg="mod">
          <ac:chgData name="Ali Russell" userId="2f7f95bd-3989-40cb-8f08-900869b8da21" providerId="ADAL" clId="{CF8AF8A5-D72B-4E00-ACCA-A55E6B449205}" dt="2022-05-03T15:06:20.247" v="374" actId="14100"/>
          <ac:spMkLst>
            <pc:docMk/>
            <pc:sldMk cId="1629409390" sldId="265"/>
            <ac:spMk id="6" creationId="{00000000-0000-0000-0000-000000000000}"/>
          </ac:spMkLst>
        </pc:spChg>
        <pc:spChg chg="mod">
          <ac:chgData name="Ali Russell" userId="2f7f95bd-3989-40cb-8f08-900869b8da21" providerId="ADAL" clId="{CF8AF8A5-D72B-4E00-ACCA-A55E6B449205}" dt="2022-05-04T08:43:39.939" v="2093" actId="20577"/>
          <ac:spMkLst>
            <pc:docMk/>
            <pc:sldMk cId="1629409390" sldId="265"/>
            <ac:spMk id="14" creationId="{00000000-0000-0000-0000-000000000000}"/>
          </ac:spMkLst>
        </pc:spChg>
        <pc:spChg chg="mod">
          <ac:chgData name="Ali Russell" userId="2f7f95bd-3989-40cb-8f08-900869b8da21" providerId="ADAL" clId="{CF8AF8A5-D72B-4E00-ACCA-A55E6B449205}" dt="2022-05-03T15:06:33.806" v="384" actId="20577"/>
          <ac:spMkLst>
            <pc:docMk/>
            <pc:sldMk cId="1629409390" sldId="265"/>
            <ac:spMk id="15" creationId="{00000000-0000-0000-0000-000000000000}"/>
          </ac:spMkLst>
        </pc:spChg>
        <pc:spChg chg="mod">
          <ac:chgData name="Ali Russell" userId="2f7f95bd-3989-40cb-8f08-900869b8da21" providerId="ADAL" clId="{CF8AF8A5-D72B-4E00-ACCA-A55E6B449205}" dt="2022-05-03T15:09:04.258" v="400" actId="14100"/>
          <ac:spMkLst>
            <pc:docMk/>
            <pc:sldMk cId="1629409390" sldId="265"/>
            <ac:spMk id="16" creationId="{00000000-0000-0000-0000-000000000000}"/>
          </ac:spMkLst>
        </pc:spChg>
        <pc:spChg chg="mod">
          <ac:chgData name="Ali Russell" userId="2f7f95bd-3989-40cb-8f08-900869b8da21" providerId="ADAL" clId="{CF8AF8A5-D72B-4E00-ACCA-A55E6B449205}" dt="2022-05-03T15:04:20.261" v="354" actId="1076"/>
          <ac:spMkLst>
            <pc:docMk/>
            <pc:sldMk cId="1629409390" sldId="265"/>
            <ac:spMk id="29" creationId="{00000000-0000-0000-0000-000000000000}"/>
          </ac:spMkLst>
        </pc:spChg>
        <pc:spChg chg="add del mod">
          <ac:chgData name="Ali Russell" userId="2f7f95bd-3989-40cb-8f08-900869b8da21" providerId="ADAL" clId="{CF8AF8A5-D72B-4E00-ACCA-A55E6B449205}" dt="2022-05-03T15:03:39.398" v="348" actId="6549"/>
          <ac:spMkLst>
            <pc:docMk/>
            <pc:sldMk cId="1629409390" sldId="265"/>
            <ac:spMk id="31" creationId="{00000000-0000-0000-0000-000000000000}"/>
          </ac:spMkLst>
        </pc:spChg>
      </pc:sldChg>
      <pc:sldChg chg="modSp mod modAnim">
        <pc:chgData name="Ali Russell" userId="2f7f95bd-3989-40cb-8f08-900869b8da21" providerId="ADAL" clId="{CF8AF8A5-D72B-4E00-ACCA-A55E6B449205}" dt="2022-05-04T09:20:18.495" v="2181" actId="6549"/>
        <pc:sldMkLst>
          <pc:docMk/>
          <pc:sldMk cId="835671696" sldId="266"/>
        </pc:sldMkLst>
        <pc:spChg chg="mod">
          <ac:chgData name="Ali Russell" userId="2f7f95bd-3989-40cb-8f08-900869b8da21" providerId="ADAL" clId="{CF8AF8A5-D72B-4E00-ACCA-A55E6B449205}" dt="2022-05-04T09:20:18.495" v="2181" actId="6549"/>
          <ac:spMkLst>
            <pc:docMk/>
            <pc:sldMk cId="835671696" sldId="266"/>
            <ac:spMk id="3" creationId="{00000000-0000-0000-0000-000000000000}"/>
          </ac:spMkLst>
        </pc:spChg>
      </pc:sldChg>
      <pc:sldChg chg="addSp delSp modSp mod modAnim">
        <pc:chgData name="Ali Russell" userId="2f7f95bd-3989-40cb-8f08-900869b8da21" providerId="ADAL" clId="{CF8AF8A5-D72B-4E00-ACCA-A55E6B449205}" dt="2022-05-04T08:46:07.657" v="2126" actId="1076"/>
        <pc:sldMkLst>
          <pc:docMk/>
          <pc:sldMk cId="2965522271" sldId="267"/>
        </pc:sldMkLst>
        <pc:spChg chg="del mod">
          <ac:chgData name="Ali Russell" userId="2f7f95bd-3989-40cb-8f08-900869b8da21" providerId="ADAL" clId="{CF8AF8A5-D72B-4E00-ACCA-A55E6B449205}" dt="2022-05-03T15:20:22.654" v="748" actId="21"/>
          <ac:spMkLst>
            <pc:docMk/>
            <pc:sldMk cId="2965522271" sldId="267"/>
            <ac:spMk id="2" creationId="{00000000-0000-0000-0000-000000000000}"/>
          </ac:spMkLst>
        </pc:spChg>
        <pc:spChg chg="mod">
          <ac:chgData name="Ali Russell" userId="2f7f95bd-3989-40cb-8f08-900869b8da21" providerId="ADAL" clId="{CF8AF8A5-D72B-4E00-ACCA-A55E6B449205}" dt="2022-05-04T08:45:47.261" v="2122" actId="1076"/>
          <ac:spMkLst>
            <pc:docMk/>
            <pc:sldMk cId="2965522271" sldId="267"/>
            <ac:spMk id="3" creationId="{00000000-0000-0000-0000-000000000000}"/>
          </ac:spMkLst>
        </pc:spChg>
        <pc:spChg chg="add del">
          <ac:chgData name="Ali Russell" userId="2f7f95bd-3989-40cb-8f08-900869b8da21" providerId="ADAL" clId="{CF8AF8A5-D72B-4E00-ACCA-A55E6B449205}" dt="2022-05-03T15:14:00.538" v="525" actId="11529"/>
          <ac:spMkLst>
            <pc:docMk/>
            <pc:sldMk cId="2965522271" sldId="267"/>
            <ac:spMk id="4" creationId="{95D9227A-0F50-5A4C-0FD7-361443218DEE}"/>
          </ac:spMkLst>
        </pc:spChg>
        <pc:spChg chg="add mod">
          <ac:chgData name="Ali Russell" userId="2f7f95bd-3989-40cb-8f08-900869b8da21" providerId="ADAL" clId="{CF8AF8A5-D72B-4E00-ACCA-A55E6B449205}" dt="2022-05-04T08:46:07.657" v="2126" actId="1076"/>
          <ac:spMkLst>
            <pc:docMk/>
            <pc:sldMk cId="2965522271" sldId="267"/>
            <ac:spMk id="5" creationId="{00B5EC83-D851-5859-4C8C-8F5AB787779A}"/>
          </ac:spMkLst>
        </pc:spChg>
        <pc:spChg chg="add mod">
          <ac:chgData name="Ali Russell" userId="2f7f95bd-3989-40cb-8f08-900869b8da21" providerId="ADAL" clId="{CF8AF8A5-D72B-4E00-ACCA-A55E6B449205}" dt="2022-05-04T08:46:01.969" v="2124" actId="1076"/>
          <ac:spMkLst>
            <pc:docMk/>
            <pc:sldMk cId="2965522271" sldId="267"/>
            <ac:spMk id="6" creationId="{DDD756D9-C1AA-481E-B495-170050007303}"/>
          </ac:spMkLst>
        </pc:spChg>
        <pc:spChg chg="add mod">
          <ac:chgData name="Ali Russell" userId="2f7f95bd-3989-40cb-8f08-900869b8da21" providerId="ADAL" clId="{CF8AF8A5-D72B-4E00-ACCA-A55E6B449205}" dt="2022-05-04T08:46:04.275" v="2125" actId="1076"/>
          <ac:spMkLst>
            <pc:docMk/>
            <pc:sldMk cId="2965522271" sldId="267"/>
            <ac:spMk id="7" creationId="{005019F7-9F53-A327-B575-DD9EB3A9D35D}"/>
          </ac:spMkLst>
        </pc:spChg>
        <pc:spChg chg="add mod">
          <ac:chgData name="Ali Russell" userId="2f7f95bd-3989-40cb-8f08-900869b8da21" providerId="ADAL" clId="{CF8AF8A5-D72B-4E00-ACCA-A55E6B449205}" dt="2022-05-04T08:45:49.881" v="2123" actId="1076"/>
          <ac:spMkLst>
            <pc:docMk/>
            <pc:sldMk cId="2965522271" sldId="267"/>
            <ac:spMk id="8" creationId="{EC88A863-4E46-C61C-2893-5A849EA91563}"/>
          </ac:spMkLst>
        </pc:spChg>
      </pc:sldChg>
      <pc:sldChg chg="del ord">
        <pc:chgData name="Ali Russell" userId="2f7f95bd-3989-40cb-8f08-900869b8da21" providerId="ADAL" clId="{CF8AF8A5-D72B-4E00-ACCA-A55E6B449205}" dt="2022-05-03T15:10:33.664" v="404" actId="2696"/>
        <pc:sldMkLst>
          <pc:docMk/>
          <pc:sldMk cId="593128324" sldId="268"/>
        </pc:sldMkLst>
      </pc:sldChg>
      <pc:sldChg chg="add del">
        <pc:chgData name="Ali Russell" userId="2f7f95bd-3989-40cb-8f08-900869b8da21" providerId="ADAL" clId="{CF8AF8A5-D72B-4E00-ACCA-A55E6B449205}" dt="2022-05-03T15:13:43.170" v="524"/>
        <pc:sldMkLst>
          <pc:docMk/>
          <pc:sldMk cId="1069961322" sldId="268"/>
        </pc:sldMkLst>
      </pc:sldChg>
      <pc:sldChg chg="add del">
        <pc:chgData name="Ali Russell" userId="2f7f95bd-3989-40cb-8f08-900869b8da21" providerId="ADAL" clId="{CF8AF8A5-D72B-4E00-ACCA-A55E6B449205}" dt="2022-05-03T15:10:53.698" v="406" actId="2696"/>
        <pc:sldMkLst>
          <pc:docMk/>
          <pc:sldMk cId="3057145378" sldId="269"/>
        </pc:sldMkLst>
      </pc:sldChg>
      <pc:sldChg chg="modSp add modAnim">
        <pc:chgData name="Ali Russell" userId="2f7f95bd-3989-40cb-8f08-900869b8da21" providerId="ADAL" clId="{CF8AF8A5-D72B-4E00-ACCA-A55E6B449205}" dt="2022-05-03T15:51:35.363" v="1330" actId="255"/>
        <pc:sldMkLst>
          <pc:docMk/>
          <pc:sldMk cId="1025914575" sldId="270"/>
        </pc:sldMkLst>
        <pc:spChg chg="mod">
          <ac:chgData name="Ali Russell" userId="2f7f95bd-3989-40cb-8f08-900869b8da21" providerId="ADAL" clId="{CF8AF8A5-D72B-4E00-ACCA-A55E6B449205}" dt="2022-05-03T15:51:35.363" v="1330" actId="255"/>
          <ac:spMkLst>
            <pc:docMk/>
            <pc:sldMk cId="1025914575" sldId="270"/>
            <ac:spMk id="3" creationId="{00000000-0000-0000-0000-000000000000}"/>
          </ac:spMkLst>
        </pc:spChg>
      </pc:sldChg>
      <pc:sldChg chg="modSp add modAnim">
        <pc:chgData name="Ali Russell" userId="2f7f95bd-3989-40cb-8f08-900869b8da21" providerId="ADAL" clId="{CF8AF8A5-D72B-4E00-ACCA-A55E6B449205}" dt="2022-05-03T15:47:29.852" v="1228" actId="20577"/>
        <pc:sldMkLst>
          <pc:docMk/>
          <pc:sldMk cId="356016817" sldId="271"/>
        </pc:sldMkLst>
        <pc:spChg chg="mod">
          <ac:chgData name="Ali Russell" userId="2f7f95bd-3989-40cb-8f08-900869b8da21" providerId="ADAL" clId="{CF8AF8A5-D72B-4E00-ACCA-A55E6B449205}" dt="2022-05-03T15:47:29.852" v="1228" actId="20577"/>
          <ac:spMkLst>
            <pc:docMk/>
            <pc:sldMk cId="356016817" sldId="271"/>
            <ac:spMk id="3" creationId="{00000000-0000-0000-0000-000000000000}"/>
          </ac:spMkLst>
        </pc:spChg>
      </pc:sldChg>
      <pc:sldChg chg="addSp modSp add mod ord modAnim">
        <pc:chgData name="Ali Russell" userId="2f7f95bd-3989-40cb-8f08-900869b8da21" providerId="ADAL" clId="{CF8AF8A5-D72B-4E00-ACCA-A55E6B449205}" dt="2022-05-04T09:28:30.021" v="2191" actId="20577"/>
        <pc:sldMkLst>
          <pc:docMk/>
          <pc:sldMk cId="3162777250" sldId="272"/>
        </pc:sldMkLst>
        <pc:spChg chg="mod">
          <ac:chgData name="Ali Russell" userId="2f7f95bd-3989-40cb-8f08-900869b8da21" providerId="ADAL" clId="{CF8AF8A5-D72B-4E00-ACCA-A55E6B449205}" dt="2022-05-04T09:28:30.021" v="2191" actId="20577"/>
          <ac:spMkLst>
            <pc:docMk/>
            <pc:sldMk cId="3162777250" sldId="272"/>
            <ac:spMk id="3" creationId="{00000000-0000-0000-0000-000000000000}"/>
          </ac:spMkLst>
        </pc:spChg>
        <pc:spChg chg="mod">
          <ac:chgData name="Ali Russell" userId="2f7f95bd-3989-40cb-8f08-900869b8da21" providerId="ADAL" clId="{CF8AF8A5-D72B-4E00-ACCA-A55E6B449205}" dt="2022-05-04T08:34:49.831" v="1985" actId="1076"/>
          <ac:spMkLst>
            <pc:docMk/>
            <pc:sldMk cId="3162777250" sldId="272"/>
            <ac:spMk id="5" creationId="{00B5EC83-D851-5859-4C8C-8F5AB787779A}"/>
          </ac:spMkLst>
        </pc:spChg>
        <pc:spChg chg="mod">
          <ac:chgData name="Ali Russell" userId="2f7f95bd-3989-40cb-8f08-900869b8da21" providerId="ADAL" clId="{CF8AF8A5-D72B-4E00-ACCA-A55E6B449205}" dt="2022-05-04T08:35:07.688" v="1988" actId="1076"/>
          <ac:spMkLst>
            <pc:docMk/>
            <pc:sldMk cId="3162777250" sldId="272"/>
            <ac:spMk id="6" creationId="{DDD756D9-C1AA-481E-B495-170050007303}"/>
          </ac:spMkLst>
        </pc:spChg>
        <pc:spChg chg="mod">
          <ac:chgData name="Ali Russell" userId="2f7f95bd-3989-40cb-8f08-900869b8da21" providerId="ADAL" clId="{CF8AF8A5-D72B-4E00-ACCA-A55E6B449205}" dt="2022-05-04T08:34:16.385" v="1979" actId="1076"/>
          <ac:spMkLst>
            <pc:docMk/>
            <pc:sldMk cId="3162777250" sldId="272"/>
            <ac:spMk id="7" creationId="{005019F7-9F53-A327-B575-DD9EB3A9D35D}"/>
          </ac:spMkLst>
        </pc:spChg>
        <pc:spChg chg="add mod">
          <ac:chgData name="Ali Russell" userId="2f7f95bd-3989-40cb-8f08-900869b8da21" providerId="ADAL" clId="{CF8AF8A5-D72B-4E00-ACCA-A55E6B449205}" dt="2022-05-04T08:34:58.612" v="1987" actId="1076"/>
          <ac:spMkLst>
            <pc:docMk/>
            <pc:sldMk cId="3162777250" sldId="272"/>
            <ac:spMk id="8" creationId="{40810B7F-2FAB-DDF6-8017-E80DF2AB154B}"/>
          </ac:spMkLst>
        </pc:spChg>
      </pc:sldChg>
      <pc:sldChg chg="new">
        <pc:chgData name="Ali Russell" userId="2f7f95bd-3989-40cb-8f08-900869b8da21" providerId="ADAL" clId="{CF8AF8A5-D72B-4E00-ACCA-A55E6B449205}" dt="2022-05-04T09:28:38.484" v="2192" actId="680"/>
        <pc:sldMkLst>
          <pc:docMk/>
          <pc:sldMk cId="33230936" sldId="27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5.svg"/><Relationship Id="rId7" Type="http://schemas.openxmlformats.org/officeDocument/2006/relationships/image" Target="../media/image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7.svg"/><Relationship Id="rId5" Type="http://schemas.openxmlformats.org/officeDocument/2006/relationships/image" Target="../media/image5.sv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860"/>
          <a:stretch>
            <a:fillRect/>
          </a:stretch>
        </p:blipFill>
        <p:spPr>
          <a:xfrm>
            <a:off x="2378874" y="838747"/>
            <a:ext cx="4519286" cy="168447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387486" y="3124200"/>
            <a:ext cx="7228824" cy="2002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27"/>
              </a:lnSpc>
            </a:pPr>
            <a:r>
              <a:rPr lang="en-US" sz="5733" dirty="0">
                <a:solidFill>
                  <a:srgbClr val="000000"/>
                </a:solidFill>
                <a:latin typeface="Open Sans Extra Bold"/>
              </a:rPr>
              <a:t>Tackling </a:t>
            </a:r>
          </a:p>
          <a:p>
            <a:pPr algn="ctr">
              <a:lnSpc>
                <a:spcPts val="8027"/>
              </a:lnSpc>
            </a:pPr>
            <a:r>
              <a:rPr lang="en-US" sz="5733" dirty="0">
                <a:solidFill>
                  <a:srgbClr val="000000"/>
                </a:solidFill>
                <a:latin typeface="Open Sans Extra Bold"/>
              </a:rPr>
              <a:t>Appliance Poverty 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04087" y="6003290"/>
            <a:ext cx="731222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Ali Russell, CEO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061304" y="3077155"/>
            <a:ext cx="1120070" cy="112007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201199" y="3519213"/>
            <a:ext cx="299839" cy="276774"/>
            <a:chOff x="0" y="0"/>
            <a:chExt cx="6335817" cy="5996940"/>
          </a:xfrm>
        </p:grpSpPr>
        <p:sp>
          <p:nvSpPr>
            <p:cNvPr id="5" name="Freeform 5"/>
            <p:cNvSpPr/>
            <p:nvPr/>
          </p:nvSpPr>
          <p:spPr>
            <a:xfrm>
              <a:off x="0" y="-72390"/>
              <a:ext cx="6335817" cy="6068060"/>
            </a:xfrm>
            <a:custGeom>
              <a:avLst/>
              <a:gdLst/>
              <a:ahLst/>
              <a:cxnLst/>
              <a:rect l="l" t="t" r="r" b="b"/>
              <a:pathLst>
                <a:path w="6335817" h="6068060">
                  <a:moveTo>
                    <a:pt x="3851697" y="280670"/>
                  </a:moveTo>
                  <a:cubicBezTo>
                    <a:pt x="3623097" y="22860"/>
                    <a:pt x="3228127" y="0"/>
                    <a:pt x="2971587" y="229870"/>
                  </a:cubicBezTo>
                  <a:cubicBezTo>
                    <a:pt x="2713777" y="458470"/>
                    <a:pt x="2690917" y="853440"/>
                    <a:pt x="2920787" y="1109980"/>
                  </a:cubicBezTo>
                  <a:lnTo>
                    <a:pt x="4110777" y="2447290"/>
                  </a:lnTo>
                  <a:lnTo>
                    <a:pt x="623570" y="2447290"/>
                  </a:lnTo>
                  <a:cubicBezTo>
                    <a:pt x="279400" y="2447290"/>
                    <a:pt x="0" y="2726690"/>
                    <a:pt x="0" y="3070860"/>
                  </a:cubicBezTo>
                  <a:cubicBezTo>
                    <a:pt x="0" y="3415030"/>
                    <a:pt x="279400" y="3694430"/>
                    <a:pt x="623570" y="3694430"/>
                  </a:cubicBezTo>
                  <a:lnTo>
                    <a:pt x="4110777" y="3694430"/>
                  </a:lnTo>
                  <a:lnTo>
                    <a:pt x="2919517" y="5030470"/>
                  </a:lnTo>
                  <a:cubicBezTo>
                    <a:pt x="2690917" y="5288280"/>
                    <a:pt x="2713777" y="5681980"/>
                    <a:pt x="2970317" y="5910580"/>
                  </a:cubicBezTo>
                  <a:cubicBezTo>
                    <a:pt x="3089697" y="6015990"/>
                    <a:pt x="3237017" y="6068060"/>
                    <a:pt x="3384337" y="6068060"/>
                  </a:cubicBezTo>
                  <a:cubicBezTo>
                    <a:pt x="3555787" y="6068060"/>
                    <a:pt x="3727237" y="5996940"/>
                    <a:pt x="3850427" y="5859780"/>
                  </a:cubicBezTo>
                  <a:lnTo>
                    <a:pt x="6335817" y="3070860"/>
                  </a:lnTo>
                  <a:lnTo>
                    <a:pt x="3851697" y="28067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768493" cy="186720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483710" y="5076527"/>
            <a:ext cx="1373312" cy="1509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72"/>
              </a:lnSpc>
            </a:pPr>
            <a:r>
              <a:rPr lang="en-US" sz="1408" spc="84" dirty="0">
                <a:solidFill>
                  <a:srgbClr val="222222"/>
                </a:solidFill>
                <a:latin typeface="Montserrat Classic Bold"/>
              </a:rPr>
              <a:t> RAISE PUBLIC AWARENESS AND REQUEST DONATIONS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311873" y="2984197"/>
            <a:ext cx="1213027" cy="1213027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6241617" y="3567649"/>
            <a:ext cx="299839" cy="276774"/>
            <a:chOff x="0" y="0"/>
            <a:chExt cx="6335817" cy="5996940"/>
          </a:xfrm>
        </p:grpSpPr>
        <p:sp>
          <p:nvSpPr>
            <p:cNvPr id="10" name="Freeform 10"/>
            <p:cNvSpPr/>
            <p:nvPr/>
          </p:nvSpPr>
          <p:spPr>
            <a:xfrm>
              <a:off x="0" y="-72390"/>
              <a:ext cx="6335817" cy="6068060"/>
            </a:xfrm>
            <a:custGeom>
              <a:avLst/>
              <a:gdLst/>
              <a:ahLst/>
              <a:cxnLst/>
              <a:rect l="l" t="t" r="r" b="b"/>
              <a:pathLst>
                <a:path w="6335817" h="6068060">
                  <a:moveTo>
                    <a:pt x="3851697" y="280670"/>
                  </a:moveTo>
                  <a:cubicBezTo>
                    <a:pt x="3623097" y="22860"/>
                    <a:pt x="3228127" y="0"/>
                    <a:pt x="2971587" y="229870"/>
                  </a:cubicBezTo>
                  <a:cubicBezTo>
                    <a:pt x="2713777" y="458470"/>
                    <a:pt x="2690917" y="853440"/>
                    <a:pt x="2920787" y="1109980"/>
                  </a:cubicBezTo>
                  <a:lnTo>
                    <a:pt x="4110777" y="2447290"/>
                  </a:lnTo>
                  <a:lnTo>
                    <a:pt x="623570" y="2447290"/>
                  </a:lnTo>
                  <a:cubicBezTo>
                    <a:pt x="279400" y="2447290"/>
                    <a:pt x="0" y="2726690"/>
                    <a:pt x="0" y="3070860"/>
                  </a:cubicBezTo>
                  <a:cubicBezTo>
                    <a:pt x="0" y="3415030"/>
                    <a:pt x="279400" y="3694430"/>
                    <a:pt x="623570" y="3694430"/>
                  </a:cubicBezTo>
                  <a:lnTo>
                    <a:pt x="4110777" y="3694430"/>
                  </a:lnTo>
                  <a:lnTo>
                    <a:pt x="2919517" y="5030470"/>
                  </a:lnTo>
                  <a:cubicBezTo>
                    <a:pt x="2690917" y="5288280"/>
                    <a:pt x="2713777" y="5681980"/>
                    <a:pt x="2970317" y="5910580"/>
                  </a:cubicBezTo>
                  <a:cubicBezTo>
                    <a:pt x="3089697" y="6015990"/>
                    <a:pt x="3237017" y="6068060"/>
                    <a:pt x="3384337" y="6068060"/>
                  </a:cubicBezTo>
                  <a:cubicBezTo>
                    <a:pt x="3555787" y="6068060"/>
                    <a:pt x="3727237" y="5996940"/>
                    <a:pt x="3850427" y="5859780"/>
                  </a:cubicBezTo>
                  <a:lnTo>
                    <a:pt x="6335817" y="3070860"/>
                  </a:lnTo>
                  <a:lnTo>
                    <a:pt x="3851697" y="28067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4265927" y="5144273"/>
            <a:ext cx="1485900" cy="996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72"/>
              </a:lnSpc>
            </a:pPr>
            <a:r>
              <a:rPr lang="en-US" sz="1408" spc="84" dirty="0">
                <a:solidFill>
                  <a:srgbClr val="222222"/>
                </a:solidFill>
                <a:latin typeface="Montserrat Classic Bold"/>
              </a:rPr>
              <a:t>PUBLIC MAKE DONATIONS</a:t>
            </a:r>
          </a:p>
          <a:p>
            <a:pPr algn="ctr">
              <a:lnSpc>
                <a:spcPts val="1972"/>
              </a:lnSpc>
            </a:pPr>
            <a:r>
              <a:rPr lang="en-US" sz="1408" spc="84" dirty="0">
                <a:solidFill>
                  <a:srgbClr val="222222"/>
                </a:solidFill>
                <a:latin typeface="Montserrat Classic Bold"/>
              </a:rPr>
              <a:t>VIA WEBSITE AND APP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896579" y="5200341"/>
            <a:ext cx="2247421" cy="1509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72"/>
              </a:lnSpc>
            </a:pPr>
            <a:r>
              <a:rPr lang="en-US" sz="1408" spc="84" dirty="0">
                <a:solidFill>
                  <a:srgbClr val="FFFFFF"/>
                </a:solidFill>
                <a:latin typeface="Montserrat Classic Bold"/>
              </a:rPr>
              <a:t>DONATIONS  </a:t>
            </a:r>
          </a:p>
          <a:p>
            <a:pPr algn="ctr">
              <a:lnSpc>
                <a:spcPts val="1972"/>
              </a:lnSpc>
            </a:pPr>
            <a:r>
              <a:rPr lang="en-US" sz="1408" spc="84" dirty="0">
                <a:solidFill>
                  <a:srgbClr val="FFFFFF"/>
                </a:solidFill>
                <a:latin typeface="Montserrat Classic Bold"/>
              </a:rPr>
              <a:t>SHARED AMONGST BENEVOLENCE CHARITY PARTNERS  TO PURCHASE APPLIANCES</a:t>
            </a:r>
          </a:p>
        </p:txBody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879831" y="4404652"/>
            <a:ext cx="401265" cy="401265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946705" y="4470775"/>
            <a:ext cx="267517" cy="240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72"/>
              </a:lnSpc>
            </a:pPr>
            <a:r>
              <a:rPr lang="en-US" sz="1408" spc="84" dirty="0">
                <a:solidFill>
                  <a:srgbClr val="222222"/>
                </a:solidFill>
                <a:latin typeface="Montserrat Classic Bold"/>
              </a:rPr>
              <a:t>1</a:t>
            </a:r>
          </a:p>
        </p:txBody>
      </p: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4717754" y="4434720"/>
            <a:ext cx="401265" cy="401265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4784628" y="4527324"/>
            <a:ext cx="267517" cy="240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72"/>
              </a:lnSpc>
            </a:pPr>
            <a:r>
              <a:rPr lang="en-US" sz="1408" spc="84" dirty="0">
                <a:solidFill>
                  <a:srgbClr val="222222"/>
                </a:solidFill>
                <a:latin typeface="Montserrat Classic Bold"/>
              </a:rPr>
              <a:t>2</a:t>
            </a:r>
          </a:p>
        </p:txBody>
      </p: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7552081" y="4461201"/>
            <a:ext cx="401265" cy="401265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7634348" y="4485484"/>
            <a:ext cx="236730" cy="314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3"/>
              </a:lnSpc>
            </a:pPr>
            <a:r>
              <a:rPr lang="en-US" sz="1838" spc="110" dirty="0">
                <a:solidFill>
                  <a:srgbClr val="222222"/>
                </a:solidFill>
                <a:latin typeface="Montserrat Classic Bold"/>
              </a:rPr>
              <a:t>3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311872" y="631243"/>
            <a:ext cx="5124515" cy="425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62"/>
              </a:lnSpc>
            </a:pPr>
            <a:r>
              <a:rPr lang="en-US" sz="2817" spc="253" dirty="0">
                <a:solidFill>
                  <a:srgbClr val="38B6FF"/>
                </a:solidFill>
                <a:latin typeface="Montserrat Classic Bold"/>
              </a:rPr>
              <a:t>FUNDRAISING</a:t>
            </a: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0" y="6780166"/>
            <a:ext cx="9768493" cy="535332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250320" y="674370"/>
            <a:ext cx="4061553" cy="1040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56"/>
              </a:lnSpc>
            </a:pPr>
            <a:r>
              <a:rPr lang="en-US" sz="2968" dirty="0">
                <a:solidFill>
                  <a:srgbClr val="000000"/>
                </a:solidFill>
                <a:latin typeface="Open Sans Extra Bold"/>
              </a:rPr>
              <a:t>Tackling Appliance Poverty </a:t>
            </a:r>
          </a:p>
        </p:txBody>
      </p:sp>
      <p:sp>
        <p:nvSpPr>
          <p:cNvPr id="26" name="Picture 3"/>
          <p:cNvSpPr/>
          <p:nvPr/>
        </p:nvSpPr>
        <p:spPr>
          <a:xfrm>
            <a:off x="1483711" y="3048811"/>
            <a:ext cx="821492" cy="1037675"/>
          </a:xfrm>
          <a:custGeom>
            <a:avLst/>
            <a:gdLst>
              <a:gd name="connsiteX0" fmla="*/ 540456 w 821492"/>
              <a:gd name="connsiteY0" fmla="*/ 1037675 h 1037675"/>
              <a:gd name="connsiteX1" fmla="*/ 303779 w 821492"/>
              <a:gd name="connsiteY1" fmla="*/ 939658 h 1037675"/>
              <a:gd name="connsiteX2" fmla="*/ 24212 w 821492"/>
              <a:gd name="connsiteY2" fmla="*/ 660091 h 1037675"/>
              <a:gd name="connsiteX3" fmla="*/ 0 w 821492"/>
              <a:gd name="connsiteY3" fmla="*/ 601679 h 1037675"/>
              <a:gd name="connsiteX4" fmla="*/ 82582 w 821492"/>
              <a:gd name="connsiteY4" fmla="*/ 518838 h 1037675"/>
              <a:gd name="connsiteX5" fmla="*/ 140562 w 821492"/>
              <a:gd name="connsiteY5" fmla="*/ 532500 h 1037675"/>
              <a:gd name="connsiteX6" fmla="*/ 259419 w 821492"/>
              <a:gd name="connsiteY6" fmla="*/ 591950 h 1037675"/>
              <a:gd name="connsiteX7" fmla="*/ 259419 w 821492"/>
              <a:gd name="connsiteY7" fmla="*/ 86473 h 1037675"/>
              <a:gd name="connsiteX8" fmla="*/ 345892 w 821492"/>
              <a:gd name="connsiteY8" fmla="*/ 0 h 1037675"/>
              <a:gd name="connsiteX9" fmla="*/ 432365 w 821492"/>
              <a:gd name="connsiteY9" fmla="*/ 86473 h 1037675"/>
              <a:gd name="connsiteX10" fmla="*/ 432365 w 821492"/>
              <a:gd name="connsiteY10" fmla="*/ 227813 h 1037675"/>
              <a:gd name="connsiteX11" fmla="*/ 475601 w 821492"/>
              <a:gd name="connsiteY11" fmla="*/ 216182 h 1037675"/>
              <a:gd name="connsiteX12" fmla="*/ 557231 w 821492"/>
              <a:gd name="connsiteY12" fmla="*/ 274033 h 1037675"/>
              <a:gd name="connsiteX13" fmla="*/ 605310 w 821492"/>
              <a:gd name="connsiteY13" fmla="*/ 259419 h 1037675"/>
              <a:gd name="connsiteX14" fmla="*/ 686941 w 821492"/>
              <a:gd name="connsiteY14" fmla="*/ 317269 h 1037675"/>
              <a:gd name="connsiteX15" fmla="*/ 735020 w 821492"/>
              <a:gd name="connsiteY15" fmla="*/ 302655 h 1037675"/>
              <a:gd name="connsiteX16" fmla="*/ 821493 w 821492"/>
              <a:gd name="connsiteY16" fmla="*/ 389128 h 1037675"/>
              <a:gd name="connsiteX17" fmla="*/ 821493 w 821492"/>
              <a:gd name="connsiteY17" fmla="*/ 756638 h 1037675"/>
              <a:gd name="connsiteX18" fmla="*/ 540456 w 821492"/>
              <a:gd name="connsiteY18" fmla="*/ 1037675 h 1037675"/>
              <a:gd name="connsiteX19" fmla="*/ 82582 w 821492"/>
              <a:gd name="connsiteY19" fmla="*/ 562074 h 1037675"/>
              <a:gd name="connsiteX20" fmla="*/ 43236 w 821492"/>
              <a:gd name="connsiteY20" fmla="*/ 601419 h 1037675"/>
              <a:gd name="connsiteX21" fmla="*/ 54781 w 821492"/>
              <a:gd name="connsiteY21" fmla="*/ 629480 h 1037675"/>
              <a:gd name="connsiteX22" fmla="*/ 334391 w 821492"/>
              <a:gd name="connsiteY22" fmla="*/ 909047 h 1037675"/>
              <a:gd name="connsiteX23" fmla="*/ 540413 w 821492"/>
              <a:gd name="connsiteY23" fmla="*/ 994439 h 1037675"/>
              <a:gd name="connsiteX24" fmla="*/ 778256 w 821492"/>
              <a:gd name="connsiteY24" fmla="*/ 756638 h 1037675"/>
              <a:gd name="connsiteX25" fmla="*/ 778256 w 821492"/>
              <a:gd name="connsiteY25" fmla="*/ 389128 h 1037675"/>
              <a:gd name="connsiteX26" fmla="*/ 735020 w 821492"/>
              <a:gd name="connsiteY26" fmla="*/ 345892 h 1037675"/>
              <a:gd name="connsiteX27" fmla="*/ 691783 w 821492"/>
              <a:gd name="connsiteY27" fmla="*/ 389128 h 1037675"/>
              <a:gd name="connsiteX28" fmla="*/ 691783 w 821492"/>
              <a:gd name="connsiteY28" fmla="*/ 497219 h 1037675"/>
              <a:gd name="connsiteX29" fmla="*/ 670165 w 821492"/>
              <a:gd name="connsiteY29" fmla="*/ 518838 h 1037675"/>
              <a:gd name="connsiteX30" fmla="*/ 648547 w 821492"/>
              <a:gd name="connsiteY30" fmla="*/ 497219 h 1037675"/>
              <a:gd name="connsiteX31" fmla="*/ 648547 w 821492"/>
              <a:gd name="connsiteY31" fmla="*/ 345892 h 1037675"/>
              <a:gd name="connsiteX32" fmla="*/ 605310 w 821492"/>
              <a:gd name="connsiteY32" fmla="*/ 302655 h 1037675"/>
              <a:gd name="connsiteX33" fmla="*/ 562074 w 821492"/>
              <a:gd name="connsiteY33" fmla="*/ 345892 h 1037675"/>
              <a:gd name="connsiteX34" fmla="*/ 562074 w 821492"/>
              <a:gd name="connsiteY34" fmla="*/ 497219 h 1037675"/>
              <a:gd name="connsiteX35" fmla="*/ 540456 w 821492"/>
              <a:gd name="connsiteY35" fmla="*/ 518838 h 1037675"/>
              <a:gd name="connsiteX36" fmla="*/ 518838 w 821492"/>
              <a:gd name="connsiteY36" fmla="*/ 497219 h 1037675"/>
              <a:gd name="connsiteX37" fmla="*/ 518838 w 821492"/>
              <a:gd name="connsiteY37" fmla="*/ 302655 h 1037675"/>
              <a:gd name="connsiteX38" fmla="*/ 475601 w 821492"/>
              <a:gd name="connsiteY38" fmla="*/ 259419 h 1037675"/>
              <a:gd name="connsiteX39" fmla="*/ 432365 w 821492"/>
              <a:gd name="connsiteY39" fmla="*/ 302655 h 1037675"/>
              <a:gd name="connsiteX40" fmla="*/ 432365 w 821492"/>
              <a:gd name="connsiteY40" fmla="*/ 497219 h 1037675"/>
              <a:gd name="connsiteX41" fmla="*/ 410746 w 821492"/>
              <a:gd name="connsiteY41" fmla="*/ 518838 h 1037675"/>
              <a:gd name="connsiteX42" fmla="*/ 389128 w 821492"/>
              <a:gd name="connsiteY42" fmla="*/ 497219 h 1037675"/>
              <a:gd name="connsiteX43" fmla="*/ 389128 w 821492"/>
              <a:gd name="connsiteY43" fmla="*/ 86473 h 1037675"/>
              <a:gd name="connsiteX44" fmla="*/ 345892 w 821492"/>
              <a:gd name="connsiteY44" fmla="*/ 43236 h 1037675"/>
              <a:gd name="connsiteX45" fmla="*/ 302655 w 821492"/>
              <a:gd name="connsiteY45" fmla="*/ 86473 h 1037675"/>
              <a:gd name="connsiteX46" fmla="*/ 302655 w 821492"/>
              <a:gd name="connsiteY46" fmla="*/ 626929 h 1037675"/>
              <a:gd name="connsiteX47" fmla="*/ 292408 w 821492"/>
              <a:gd name="connsiteY47" fmla="*/ 645304 h 1037675"/>
              <a:gd name="connsiteX48" fmla="*/ 271395 w 821492"/>
              <a:gd name="connsiteY48" fmla="*/ 646255 h 1037675"/>
              <a:gd name="connsiteX49" fmla="*/ 121235 w 821492"/>
              <a:gd name="connsiteY49" fmla="*/ 571197 h 1037675"/>
              <a:gd name="connsiteX50" fmla="*/ 82582 w 821492"/>
              <a:gd name="connsiteY50" fmla="*/ 562074 h 103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821492" h="1037675">
                <a:moveTo>
                  <a:pt x="540456" y="1037675"/>
                </a:moveTo>
                <a:cubicBezTo>
                  <a:pt x="451043" y="1037675"/>
                  <a:pt x="366948" y="1002870"/>
                  <a:pt x="303779" y="939658"/>
                </a:cubicBezTo>
                <a:lnTo>
                  <a:pt x="24212" y="660091"/>
                </a:lnTo>
                <a:cubicBezTo>
                  <a:pt x="8604" y="644483"/>
                  <a:pt x="0" y="623772"/>
                  <a:pt x="0" y="601679"/>
                </a:cubicBezTo>
                <a:cubicBezTo>
                  <a:pt x="0" y="555891"/>
                  <a:pt x="37010" y="518838"/>
                  <a:pt x="82582" y="518838"/>
                </a:cubicBezTo>
                <a:cubicBezTo>
                  <a:pt x="102600" y="518838"/>
                  <a:pt x="122662" y="523550"/>
                  <a:pt x="140562" y="532500"/>
                </a:cubicBezTo>
                <a:lnTo>
                  <a:pt x="259419" y="591950"/>
                </a:lnTo>
                <a:lnTo>
                  <a:pt x="259419" y="86473"/>
                </a:lnTo>
                <a:cubicBezTo>
                  <a:pt x="259419" y="38783"/>
                  <a:pt x="298202" y="0"/>
                  <a:pt x="345892" y="0"/>
                </a:cubicBezTo>
                <a:cubicBezTo>
                  <a:pt x="393581" y="0"/>
                  <a:pt x="432365" y="38783"/>
                  <a:pt x="432365" y="86473"/>
                </a:cubicBezTo>
                <a:lnTo>
                  <a:pt x="432365" y="227813"/>
                </a:lnTo>
                <a:cubicBezTo>
                  <a:pt x="445076" y="220419"/>
                  <a:pt x="459863" y="216182"/>
                  <a:pt x="475601" y="216182"/>
                </a:cubicBezTo>
                <a:cubicBezTo>
                  <a:pt x="513260" y="216182"/>
                  <a:pt x="545385" y="240395"/>
                  <a:pt x="557231" y="274033"/>
                </a:cubicBezTo>
                <a:cubicBezTo>
                  <a:pt x="570981" y="264823"/>
                  <a:pt x="587540" y="259419"/>
                  <a:pt x="605310" y="259419"/>
                </a:cubicBezTo>
                <a:cubicBezTo>
                  <a:pt x="642969" y="259419"/>
                  <a:pt x="675094" y="283631"/>
                  <a:pt x="686941" y="317269"/>
                </a:cubicBezTo>
                <a:cubicBezTo>
                  <a:pt x="700690" y="308060"/>
                  <a:pt x="717250" y="302655"/>
                  <a:pt x="735020" y="302655"/>
                </a:cubicBezTo>
                <a:cubicBezTo>
                  <a:pt x="782710" y="302655"/>
                  <a:pt x="821493" y="341438"/>
                  <a:pt x="821493" y="389128"/>
                </a:cubicBezTo>
                <a:lnTo>
                  <a:pt x="821493" y="756638"/>
                </a:lnTo>
                <a:cubicBezTo>
                  <a:pt x="821493" y="911598"/>
                  <a:pt x="695415" y="1037675"/>
                  <a:pt x="540456" y="1037675"/>
                </a:cubicBezTo>
                <a:close/>
                <a:moveTo>
                  <a:pt x="82582" y="562074"/>
                </a:moveTo>
                <a:cubicBezTo>
                  <a:pt x="60877" y="562074"/>
                  <a:pt x="43236" y="579714"/>
                  <a:pt x="43236" y="601419"/>
                </a:cubicBezTo>
                <a:cubicBezTo>
                  <a:pt x="43236" y="612185"/>
                  <a:pt x="47344" y="622086"/>
                  <a:pt x="54781" y="629480"/>
                </a:cubicBezTo>
                <a:lnTo>
                  <a:pt x="334391" y="909047"/>
                </a:lnTo>
                <a:cubicBezTo>
                  <a:pt x="389388" y="964130"/>
                  <a:pt x="462544" y="994439"/>
                  <a:pt x="540413" y="994439"/>
                </a:cubicBezTo>
                <a:cubicBezTo>
                  <a:pt x="671549" y="994439"/>
                  <a:pt x="778256" y="887774"/>
                  <a:pt x="778256" y="756638"/>
                </a:cubicBezTo>
                <a:lnTo>
                  <a:pt x="778256" y="389128"/>
                </a:lnTo>
                <a:cubicBezTo>
                  <a:pt x="778256" y="365305"/>
                  <a:pt x="758886" y="345892"/>
                  <a:pt x="735020" y="345892"/>
                </a:cubicBezTo>
                <a:cubicBezTo>
                  <a:pt x="711153" y="345892"/>
                  <a:pt x="691783" y="365305"/>
                  <a:pt x="691783" y="389128"/>
                </a:cubicBezTo>
                <a:lnTo>
                  <a:pt x="691783" y="497219"/>
                </a:lnTo>
                <a:cubicBezTo>
                  <a:pt x="691783" y="509153"/>
                  <a:pt x="682098" y="518838"/>
                  <a:pt x="670165" y="518838"/>
                </a:cubicBezTo>
                <a:cubicBezTo>
                  <a:pt x="658232" y="518838"/>
                  <a:pt x="648547" y="509153"/>
                  <a:pt x="648547" y="497219"/>
                </a:cubicBezTo>
                <a:lnTo>
                  <a:pt x="648547" y="345892"/>
                </a:lnTo>
                <a:cubicBezTo>
                  <a:pt x="648547" y="322068"/>
                  <a:pt x="629177" y="302655"/>
                  <a:pt x="605310" y="302655"/>
                </a:cubicBezTo>
                <a:cubicBezTo>
                  <a:pt x="581444" y="302655"/>
                  <a:pt x="562074" y="322068"/>
                  <a:pt x="562074" y="345892"/>
                </a:cubicBezTo>
                <a:lnTo>
                  <a:pt x="562074" y="497219"/>
                </a:lnTo>
                <a:cubicBezTo>
                  <a:pt x="562074" y="509153"/>
                  <a:pt x="552389" y="518838"/>
                  <a:pt x="540456" y="518838"/>
                </a:cubicBezTo>
                <a:cubicBezTo>
                  <a:pt x="528522" y="518838"/>
                  <a:pt x="518838" y="509153"/>
                  <a:pt x="518838" y="497219"/>
                </a:cubicBezTo>
                <a:lnTo>
                  <a:pt x="518838" y="302655"/>
                </a:lnTo>
                <a:cubicBezTo>
                  <a:pt x="518838" y="278832"/>
                  <a:pt x="499468" y="259419"/>
                  <a:pt x="475601" y="259419"/>
                </a:cubicBezTo>
                <a:cubicBezTo>
                  <a:pt x="451735" y="259419"/>
                  <a:pt x="432365" y="278832"/>
                  <a:pt x="432365" y="302655"/>
                </a:cubicBezTo>
                <a:lnTo>
                  <a:pt x="432365" y="497219"/>
                </a:lnTo>
                <a:cubicBezTo>
                  <a:pt x="432365" y="509153"/>
                  <a:pt x="422680" y="518838"/>
                  <a:pt x="410746" y="518838"/>
                </a:cubicBezTo>
                <a:cubicBezTo>
                  <a:pt x="398813" y="518838"/>
                  <a:pt x="389128" y="509153"/>
                  <a:pt x="389128" y="497219"/>
                </a:cubicBezTo>
                <a:lnTo>
                  <a:pt x="389128" y="86473"/>
                </a:lnTo>
                <a:cubicBezTo>
                  <a:pt x="389128" y="62650"/>
                  <a:pt x="369758" y="43236"/>
                  <a:pt x="345892" y="43236"/>
                </a:cubicBezTo>
                <a:cubicBezTo>
                  <a:pt x="322025" y="43236"/>
                  <a:pt x="302655" y="62650"/>
                  <a:pt x="302655" y="86473"/>
                </a:cubicBezTo>
                <a:lnTo>
                  <a:pt x="302655" y="626929"/>
                </a:lnTo>
                <a:cubicBezTo>
                  <a:pt x="302655" y="634409"/>
                  <a:pt x="298764" y="641370"/>
                  <a:pt x="292408" y="645304"/>
                </a:cubicBezTo>
                <a:cubicBezTo>
                  <a:pt x="286096" y="649239"/>
                  <a:pt x="278097" y="649585"/>
                  <a:pt x="271395" y="646255"/>
                </a:cubicBezTo>
                <a:lnTo>
                  <a:pt x="121235" y="571197"/>
                </a:lnTo>
                <a:cubicBezTo>
                  <a:pt x="109259" y="565230"/>
                  <a:pt x="95942" y="562074"/>
                  <a:pt x="82582" y="562074"/>
                </a:cubicBezTo>
                <a:close/>
              </a:path>
            </a:pathLst>
          </a:custGeom>
          <a:solidFill>
            <a:srgbClr val="030404"/>
          </a:solidFill>
          <a:ln w="4286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28" name="Graphic 27" descr="Wave Gesture with solid fill">
            <a:extLst>
              <a:ext uri="{FF2B5EF4-FFF2-40B4-BE49-F238E27FC236}">
                <a16:creationId xmlns:a16="http://schemas.microsoft.com/office/drawing/2014/main" id="{D4E837C3-AD27-B963-DCCD-7537C40341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26875" y="2666735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5" grpId="0"/>
      <p:bldP spid="18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6200" y="598516"/>
            <a:ext cx="9679075" cy="6685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86"/>
              </a:lnSpc>
            </a:pPr>
            <a:r>
              <a:rPr lang="en-US" sz="2847" dirty="0">
                <a:solidFill>
                  <a:srgbClr val="000000"/>
                </a:solidFill>
                <a:latin typeface="Open Sans Light"/>
              </a:rPr>
              <a:t>Using our collective purchasing power to get the best prices from national suppliers </a:t>
            </a:r>
            <a:r>
              <a:rPr lang="en-US" sz="2847" b="1" i="1" dirty="0">
                <a:solidFill>
                  <a:srgbClr val="000000"/>
                </a:solidFill>
                <a:latin typeface="Open Sans Light"/>
              </a:rPr>
              <a:t>and</a:t>
            </a:r>
            <a:r>
              <a:rPr lang="en-US" sz="2847" dirty="0">
                <a:solidFill>
                  <a:srgbClr val="000000"/>
                </a:solidFill>
                <a:latin typeface="Open Sans Light"/>
              </a:rPr>
              <a:t> secure public donations</a:t>
            </a:r>
          </a:p>
          <a:p>
            <a:pPr algn="ctr">
              <a:lnSpc>
                <a:spcPts val="3986"/>
              </a:lnSpc>
            </a:pPr>
            <a:endParaRPr lang="en-US" sz="2847" dirty="0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3986"/>
              </a:lnSpc>
            </a:pPr>
            <a:r>
              <a:rPr lang="en-US" sz="2847" dirty="0">
                <a:solidFill>
                  <a:srgbClr val="000000"/>
                </a:solidFill>
                <a:latin typeface="Open Sans Light"/>
              </a:rPr>
              <a:t>Brings economies of scale, process, information </a:t>
            </a:r>
            <a:r>
              <a:rPr lang="en-US" sz="2847" b="1" i="1" dirty="0">
                <a:solidFill>
                  <a:srgbClr val="000000"/>
                </a:solidFill>
                <a:latin typeface="Open Sans Light"/>
              </a:rPr>
              <a:t>and </a:t>
            </a:r>
            <a:r>
              <a:rPr lang="en-US" sz="2847" dirty="0">
                <a:solidFill>
                  <a:srgbClr val="000000"/>
                </a:solidFill>
                <a:latin typeface="Open Sans Light"/>
              </a:rPr>
              <a:t>profile</a:t>
            </a:r>
          </a:p>
          <a:p>
            <a:pPr algn="ctr">
              <a:lnSpc>
                <a:spcPts val="3986"/>
              </a:lnSpc>
            </a:pPr>
            <a:r>
              <a:rPr lang="en-US" sz="2847" dirty="0">
                <a:solidFill>
                  <a:srgbClr val="000000"/>
                </a:solidFill>
                <a:latin typeface="Open Sans Light"/>
              </a:rPr>
              <a:t> </a:t>
            </a:r>
          </a:p>
          <a:p>
            <a:pPr algn="ctr">
              <a:lnSpc>
                <a:spcPts val="3986"/>
              </a:lnSpc>
            </a:pPr>
            <a:r>
              <a:rPr lang="en-US" sz="2847" dirty="0">
                <a:solidFill>
                  <a:srgbClr val="000000"/>
                </a:solidFill>
                <a:latin typeface="Open Sans Light"/>
              </a:rPr>
              <a:t>Makes our money go further</a:t>
            </a:r>
          </a:p>
          <a:p>
            <a:pPr algn="ctr">
              <a:lnSpc>
                <a:spcPts val="3986"/>
              </a:lnSpc>
            </a:pPr>
            <a:endParaRPr lang="en-US" sz="2847" dirty="0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3986"/>
              </a:lnSpc>
            </a:pPr>
            <a:r>
              <a:rPr lang="en-US" sz="2847" dirty="0">
                <a:solidFill>
                  <a:srgbClr val="000000"/>
                </a:solidFill>
                <a:latin typeface="Open Sans Light"/>
              </a:rPr>
              <a:t>Enables us to help more people </a:t>
            </a:r>
          </a:p>
          <a:p>
            <a:pPr algn="ctr">
              <a:lnSpc>
                <a:spcPts val="3986"/>
              </a:lnSpc>
            </a:pPr>
            <a:endParaRPr lang="en-US" sz="2847" dirty="0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3986"/>
              </a:lnSpc>
            </a:pPr>
            <a:r>
              <a:rPr lang="en-US" sz="2847" dirty="0">
                <a:solidFill>
                  <a:srgbClr val="000000"/>
                </a:solidFill>
                <a:latin typeface="Open Sans Light"/>
              </a:rPr>
              <a:t>Tackling appliance poverty and make </a:t>
            </a:r>
          </a:p>
          <a:p>
            <a:pPr algn="ctr">
              <a:lnSpc>
                <a:spcPts val="3986"/>
              </a:lnSpc>
            </a:pPr>
            <a:r>
              <a:rPr lang="en-US" sz="2847" dirty="0">
                <a:solidFill>
                  <a:srgbClr val="000000"/>
                </a:solidFill>
                <a:latin typeface="Open Sans Light"/>
              </a:rPr>
              <a:t>EVEN MORE </a:t>
            </a:r>
          </a:p>
          <a:p>
            <a:pPr algn="ctr">
              <a:lnSpc>
                <a:spcPts val="3986"/>
              </a:lnSpc>
            </a:pPr>
            <a:endParaRPr lang="en-US" sz="2847" dirty="0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3986"/>
              </a:lnSpc>
            </a:pPr>
            <a:r>
              <a:rPr lang="en-US" sz="4400" dirty="0">
                <a:solidFill>
                  <a:srgbClr val="000000"/>
                </a:solidFill>
                <a:latin typeface="Open Sans Light"/>
              </a:rPr>
              <a:t>IMPACT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0B5EC83-D851-5859-4C8C-8F5AB787779A}"/>
              </a:ext>
            </a:extLst>
          </p:cNvPr>
          <p:cNvSpPr/>
          <p:nvPr/>
        </p:nvSpPr>
        <p:spPr>
          <a:xfrm>
            <a:off x="4601741" y="1672930"/>
            <a:ext cx="457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DDD756D9-C1AA-481E-B495-170050007303}"/>
              </a:ext>
            </a:extLst>
          </p:cNvPr>
          <p:cNvSpPr/>
          <p:nvPr/>
        </p:nvSpPr>
        <p:spPr>
          <a:xfrm>
            <a:off x="4537699" y="4756026"/>
            <a:ext cx="457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005019F7-9F53-A327-B575-DD9EB3A9D35D}"/>
              </a:ext>
            </a:extLst>
          </p:cNvPr>
          <p:cNvSpPr/>
          <p:nvPr/>
        </p:nvSpPr>
        <p:spPr>
          <a:xfrm>
            <a:off x="4580405" y="2733184"/>
            <a:ext cx="457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40810B7F-2FAB-DDF6-8017-E80DF2AB154B}"/>
              </a:ext>
            </a:extLst>
          </p:cNvPr>
          <p:cNvSpPr/>
          <p:nvPr/>
        </p:nvSpPr>
        <p:spPr>
          <a:xfrm>
            <a:off x="4530567" y="3705513"/>
            <a:ext cx="457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77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14600" y="609600"/>
            <a:ext cx="4615450" cy="1166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3"/>
              </a:lnSpc>
            </a:pPr>
            <a:r>
              <a:rPr lang="en-US" sz="3373" dirty="0">
                <a:solidFill>
                  <a:srgbClr val="000000"/>
                </a:solidFill>
                <a:latin typeface="Open Sans Extra Bold"/>
              </a:rPr>
              <a:t>Tackling Appliance Poverty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723946" y="2819400"/>
            <a:ext cx="6305708" cy="201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86"/>
              </a:lnSpc>
            </a:pPr>
            <a:r>
              <a:rPr lang="en-US" sz="2847" dirty="0">
                <a:solidFill>
                  <a:srgbClr val="000000"/>
                </a:solidFill>
                <a:latin typeface="Open Sans Light"/>
              </a:rPr>
              <a:t>Feedback and Questions</a:t>
            </a:r>
          </a:p>
          <a:p>
            <a:pPr algn="ctr">
              <a:lnSpc>
                <a:spcPts val="3986"/>
              </a:lnSpc>
            </a:pPr>
            <a:endParaRPr lang="en-US" sz="2847" dirty="0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3986"/>
              </a:lnSpc>
            </a:pPr>
            <a:r>
              <a:rPr lang="en-US" sz="2847" dirty="0">
                <a:solidFill>
                  <a:srgbClr val="000000"/>
                </a:solidFill>
                <a:latin typeface="Open Sans Light"/>
              </a:rPr>
              <a:t>Expressions of </a:t>
            </a:r>
            <a:r>
              <a:rPr lang="en-US" sz="2847">
                <a:solidFill>
                  <a:srgbClr val="000000"/>
                </a:solidFill>
                <a:latin typeface="Open Sans Light"/>
              </a:rPr>
              <a:t>interest to</a:t>
            </a:r>
            <a:endParaRPr lang="en-US" sz="2847" dirty="0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3986"/>
              </a:lnSpc>
            </a:pPr>
            <a:r>
              <a:rPr lang="en-GB" sz="2800" dirty="0"/>
              <a:t>ali.russell@natben.org.uk</a:t>
            </a:r>
            <a:endParaRPr lang="en-US" sz="2800" dirty="0">
              <a:solidFill>
                <a:srgbClr val="000000"/>
              </a:solidFill>
              <a:latin typeface="Open Sans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860"/>
          <a:stretch>
            <a:fillRect/>
          </a:stretch>
        </p:blipFill>
        <p:spPr>
          <a:xfrm>
            <a:off x="2378874" y="838747"/>
            <a:ext cx="4519286" cy="168447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387486" y="3124200"/>
            <a:ext cx="7228824" cy="2002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27"/>
              </a:lnSpc>
            </a:pPr>
            <a:r>
              <a:rPr lang="en-US" sz="5733" dirty="0">
                <a:solidFill>
                  <a:srgbClr val="000000"/>
                </a:solidFill>
                <a:latin typeface="Open Sans Extra Bold"/>
              </a:rPr>
              <a:t>Tackling </a:t>
            </a:r>
          </a:p>
          <a:p>
            <a:pPr algn="ctr">
              <a:lnSpc>
                <a:spcPts val="8027"/>
              </a:lnSpc>
            </a:pPr>
            <a:r>
              <a:rPr lang="en-US" sz="5733" dirty="0">
                <a:solidFill>
                  <a:srgbClr val="000000"/>
                </a:solidFill>
                <a:latin typeface="Open Sans Extra Bold"/>
              </a:rPr>
              <a:t>Appliance Poverty 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04087" y="6003290"/>
            <a:ext cx="731222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Ali Russell, CEO</a:t>
            </a:r>
          </a:p>
        </p:txBody>
      </p:sp>
    </p:spTree>
    <p:extLst>
      <p:ext uri="{BB962C8B-B14F-4D97-AF65-F5344CB8AC3E}">
        <p14:creationId xmlns:p14="http://schemas.microsoft.com/office/powerpoint/2010/main" val="3668834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18607" y="762000"/>
            <a:ext cx="4716386" cy="1202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6"/>
              </a:lnSpc>
            </a:pPr>
            <a:r>
              <a:rPr lang="en-US" sz="3447" dirty="0">
                <a:solidFill>
                  <a:srgbClr val="000000"/>
                </a:solidFill>
                <a:latin typeface="Open Sans Extra Bold"/>
              </a:rPr>
              <a:t>Tackling Appliance Poverty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38200" y="2286000"/>
            <a:ext cx="8534400" cy="4582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86"/>
              </a:lnSpc>
            </a:pPr>
            <a:r>
              <a:rPr lang="en-US" sz="2847" dirty="0">
                <a:solidFill>
                  <a:srgbClr val="000000"/>
                </a:solidFill>
                <a:latin typeface="Open Sans Light"/>
              </a:rPr>
              <a:t>4.8 million people live without basic appliances</a:t>
            </a:r>
          </a:p>
          <a:p>
            <a:pPr algn="ctr">
              <a:lnSpc>
                <a:spcPts val="3986"/>
              </a:lnSpc>
            </a:pPr>
            <a:r>
              <a:rPr lang="en-US" sz="1600" dirty="0">
                <a:solidFill>
                  <a:srgbClr val="000000"/>
                </a:solidFill>
                <a:latin typeface="Open Sans Light"/>
              </a:rPr>
              <a:t>Living Without #Turn2Us Jan 2020</a:t>
            </a:r>
          </a:p>
          <a:p>
            <a:pPr algn="ctr">
              <a:lnSpc>
                <a:spcPts val="3986"/>
              </a:lnSpc>
            </a:pPr>
            <a:endParaRPr lang="en-US" sz="2847" dirty="0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3986"/>
              </a:lnSpc>
            </a:pPr>
            <a:r>
              <a:rPr lang="en-US" sz="2847" dirty="0">
                <a:solidFill>
                  <a:srgbClr val="000000"/>
                </a:solidFill>
                <a:latin typeface="Open Sans Light"/>
              </a:rPr>
              <a:t>Collectively benevolent charities spend £m’s on appliances every year</a:t>
            </a:r>
          </a:p>
          <a:p>
            <a:pPr algn="ctr">
              <a:lnSpc>
                <a:spcPts val="3986"/>
              </a:lnSpc>
            </a:pPr>
            <a:r>
              <a:rPr lang="en-US" sz="2847" dirty="0">
                <a:solidFill>
                  <a:srgbClr val="000000"/>
                </a:solidFill>
                <a:latin typeface="Open Sans Light"/>
              </a:rPr>
              <a:t>and help thousands of people but our money can only stretch so far.</a:t>
            </a:r>
          </a:p>
          <a:p>
            <a:pPr algn="ctr">
              <a:lnSpc>
                <a:spcPts val="3986"/>
              </a:lnSpc>
            </a:pPr>
            <a:endParaRPr lang="en-US" sz="2847" dirty="0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3986"/>
              </a:lnSpc>
            </a:pPr>
            <a:endParaRPr lang="en-US" sz="2847" dirty="0">
              <a:solidFill>
                <a:srgbClr val="000000"/>
              </a:solidFill>
              <a:latin typeface="Open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90800" y="762000"/>
            <a:ext cx="4716386" cy="1202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6"/>
              </a:lnSpc>
            </a:pPr>
            <a:r>
              <a:rPr lang="en-US" sz="3447" dirty="0">
                <a:solidFill>
                  <a:srgbClr val="000000"/>
                </a:solidFill>
                <a:latin typeface="Open Sans Extra Bold"/>
              </a:rPr>
              <a:t>Tackling Appliance Poverty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81000" y="2057400"/>
            <a:ext cx="8915400" cy="5608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86"/>
              </a:lnSpc>
            </a:pPr>
            <a:r>
              <a:rPr lang="en-US" sz="2847" b="1" dirty="0">
                <a:solidFill>
                  <a:srgbClr val="000000"/>
                </a:solidFill>
                <a:latin typeface="Open Sans Light"/>
              </a:rPr>
              <a:t>Concept </a:t>
            </a:r>
          </a:p>
          <a:p>
            <a:pPr algn="ctr">
              <a:lnSpc>
                <a:spcPts val="3986"/>
              </a:lnSpc>
            </a:pPr>
            <a:endParaRPr lang="en-US" sz="2847" b="1" dirty="0">
              <a:solidFill>
                <a:srgbClr val="000000"/>
              </a:solidFill>
              <a:latin typeface="Open Sans Light"/>
            </a:endParaRPr>
          </a:p>
          <a:p>
            <a:pPr>
              <a:lnSpc>
                <a:spcPts val="3986"/>
              </a:lnSpc>
            </a:pPr>
            <a:r>
              <a:rPr lang="en-US" sz="2847" b="1" dirty="0">
                <a:solidFill>
                  <a:srgbClr val="000000"/>
                </a:solidFill>
                <a:latin typeface="Open Sans Light"/>
              </a:rPr>
              <a:t>Step 1   </a:t>
            </a:r>
            <a:r>
              <a:rPr lang="en-US" sz="2847" dirty="0">
                <a:solidFill>
                  <a:srgbClr val="000000"/>
                </a:solidFill>
                <a:latin typeface="Open Sans Light"/>
              </a:rPr>
              <a:t>We use our collective purchasing power to reduce our costs thereby increasing our collective impact on appliance poverty. </a:t>
            </a:r>
          </a:p>
          <a:p>
            <a:pPr marL="514350" indent="-514350">
              <a:lnSpc>
                <a:spcPts val="3986"/>
              </a:lnSpc>
              <a:buAutoNum type="arabicPeriod"/>
            </a:pPr>
            <a:endParaRPr lang="en-US" sz="2847" dirty="0">
              <a:solidFill>
                <a:srgbClr val="000000"/>
              </a:solidFill>
              <a:latin typeface="Open Sans Light"/>
            </a:endParaRPr>
          </a:p>
          <a:p>
            <a:pPr>
              <a:lnSpc>
                <a:spcPts val="3986"/>
              </a:lnSpc>
            </a:pPr>
            <a:r>
              <a:rPr lang="en-US" sz="2847" b="1" dirty="0">
                <a:solidFill>
                  <a:srgbClr val="000000"/>
                </a:solidFill>
                <a:latin typeface="Open Sans Light"/>
              </a:rPr>
              <a:t>Step 2   </a:t>
            </a:r>
            <a:r>
              <a:rPr lang="en-US" sz="2847" dirty="0">
                <a:solidFill>
                  <a:srgbClr val="000000"/>
                </a:solidFill>
                <a:latin typeface="Open Sans Light"/>
              </a:rPr>
              <a:t>We use our collective influence to increase public awareness of appliance poverty and deliver a fundraising campaign. </a:t>
            </a:r>
          </a:p>
          <a:p>
            <a:pPr>
              <a:lnSpc>
                <a:spcPts val="3986"/>
              </a:lnSpc>
            </a:pPr>
            <a:endParaRPr lang="en-US" sz="2847" dirty="0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3986"/>
              </a:lnSpc>
            </a:pPr>
            <a:endParaRPr lang="en-US" sz="2847" dirty="0">
              <a:solidFill>
                <a:srgbClr val="000000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83567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90800" y="762000"/>
            <a:ext cx="4716386" cy="1202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6"/>
              </a:lnSpc>
            </a:pPr>
            <a:r>
              <a:rPr lang="en-US" sz="3447" dirty="0">
                <a:solidFill>
                  <a:srgbClr val="000000"/>
                </a:solidFill>
                <a:latin typeface="Open Sans Extra Bold"/>
              </a:rPr>
              <a:t>Tackling Appliance Poverty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81000" y="2057400"/>
            <a:ext cx="8915400" cy="35567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86"/>
              </a:lnSpc>
            </a:pPr>
            <a:endParaRPr lang="en-US" sz="2847" b="1" dirty="0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3986"/>
              </a:lnSpc>
            </a:pPr>
            <a:endParaRPr lang="en-US" sz="2847" b="1" dirty="0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3986"/>
              </a:lnSpc>
            </a:pPr>
            <a:r>
              <a:rPr lang="en-US" sz="4400" b="1" dirty="0">
                <a:solidFill>
                  <a:srgbClr val="000000"/>
                </a:solidFill>
                <a:latin typeface="Open Sans Light"/>
              </a:rPr>
              <a:t>Step 1 </a:t>
            </a:r>
          </a:p>
          <a:p>
            <a:pPr algn="ctr">
              <a:lnSpc>
                <a:spcPts val="3986"/>
              </a:lnSpc>
            </a:pPr>
            <a:r>
              <a:rPr lang="en-US" sz="2847" dirty="0">
                <a:solidFill>
                  <a:srgbClr val="000000"/>
                </a:solidFill>
                <a:latin typeface="Open Sans Light"/>
              </a:rPr>
              <a:t>Collective Purchasing Power</a:t>
            </a:r>
          </a:p>
          <a:p>
            <a:pPr algn="ctr">
              <a:lnSpc>
                <a:spcPts val="3986"/>
              </a:lnSpc>
            </a:pPr>
            <a:endParaRPr lang="en-US" sz="2847" b="1" dirty="0">
              <a:solidFill>
                <a:srgbClr val="000000"/>
              </a:solidFill>
              <a:latin typeface="Open Sans Light"/>
            </a:endParaRPr>
          </a:p>
          <a:p>
            <a:pPr>
              <a:lnSpc>
                <a:spcPts val="3986"/>
              </a:lnSpc>
            </a:pPr>
            <a:endParaRPr lang="en-US" sz="2847" dirty="0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3986"/>
              </a:lnSpc>
            </a:pPr>
            <a:endParaRPr lang="en-US" sz="2847" dirty="0">
              <a:solidFill>
                <a:srgbClr val="000000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5601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31520" y="3034115"/>
            <a:ext cx="1037675" cy="103767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281096" y="3552952"/>
            <a:ext cx="299839" cy="276774"/>
            <a:chOff x="0" y="0"/>
            <a:chExt cx="6335817" cy="5996940"/>
          </a:xfrm>
        </p:grpSpPr>
        <p:sp>
          <p:nvSpPr>
            <p:cNvPr id="4" name="Freeform 4"/>
            <p:cNvSpPr/>
            <p:nvPr/>
          </p:nvSpPr>
          <p:spPr>
            <a:xfrm>
              <a:off x="0" y="-72390"/>
              <a:ext cx="6335817" cy="6068060"/>
            </a:xfrm>
            <a:custGeom>
              <a:avLst/>
              <a:gdLst/>
              <a:ahLst/>
              <a:cxnLst/>
              <a:rect l="l" t="t" r="r" b="b"/>
              <a:pathLst>
                <a:path w="6335817" h="6068060">
                  <a:moveTo>
                    <a:pt x="3851697" y="280670"/>
                  </a:moveTo>
                  <a:cubicBezTo>
                    <a:pt x="3623097" y="22860"/>
                    <a:pt x="3228127" y="0"/>
                    <a:pt x="2971587" y="229870"/>
                  </a:cubicBezTo>
                  <a:cubicBezTo>
                    <a:pt x="2713777" y="458470"/>
                    <a:pt x="2690917" y="853440"/>
                    <a:pt x="2920787" y="1109980"/>
                  </a:cubicBezTo>
                  <a:lnTo>
                    <a:pt x="4110777" y="2447290"/>
                  </a:lnTo>
                  <a:lnTo>
                    <a:pt x="623570" y="2447290"/>
                  </a:lnTo>
                  <a:cubicBezTo>
                    <a:pt x="279400" y="2447290"/>
                    <a:pt x="0" y="2726690"/>
                    <a:pt x="0" y="3070860"/>
                  </a:cubicBezTo>
                  <a:cubicBezTo>
                    <a:pt x="0" y="3415030"/>
                    <a:pt x="279400" y="3694430"/>
                    <a:pt x="623570" y="3694430"/>
                  </a:cubicBezTo>
                  <a:lnTo>
                    <a:pt x="4110777" y="3694430"/>
                  </a:lnTo>
                  <a:lnTo>
                    <a:pt x="2919517" y="5030470"/>
                  </a:lnTo>
                  <a:cubicBezTo>
                    <a:pt x="2690917" y="5288280"/>
                    <a:pt x="2713777" y="5681980"/>
                    <a:pt x="2970317" y="5910580"/>
                  </a:cubicBezTo>
                  <a:cubicBezTo>
                    <a:pt x="3089697" y="6015990"/>
                    <a:pt x="3237017" y="6068060"/>
                    <a:pt x="3384337" y="6068060"/>
                  </a:cubicBezTo>
                  <a:cubicBezTo>
                    <a:pt x="3555787" y="6068060"/>
                    <a:pt x="3727237" y="5996940"/>
                    <a:pt x="3850427" y="5859780"/>
                  </a:cubicBezTo>
                  <a:lnTo>
                    <a:pt x="6335817" y="3070860"/>
                  </a:lnTo>
                  <a:lnTo>
                    <a:pt x="3851697" y="28067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768493" cy="198331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68846" y="5075478"/>
            <a:ext cx="1564753" cy="996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72"/>
              </a:lnSpc>
            </a:pPr>
            <a:r>
              <a:rPr lang="en-US" sz="1408" spc="84" dirty="0">
                <a:solidFill>
                  <a:srgbClr val="222222"/>
                </a:solidFill>
                <a:latin typeface="Montserrat Classic Bold"/>
              </a:rPr>
              <a:t>BENEVOLENCE </a:t>
            </a:r>
          </a:p>
          <a:p>
            <a:pPr algn="ctr">
              <a:lnSpc>
                <a:spcPts val="1972"/>
              </a:lnSpc>
            </a:pPr>
            <a:r>
              <a:rPr lang="en-US" sz="1408" spc="84" dirty="0">
                <a:solidFill>
                  <a:srgbClr val="222222"/>
                </a:solidFill>
                <a:latin typeface="Montserrat Classic Bold"/>
              </a:rPr>
              <a:t>CHARITY ASSESSES APPLICATIONS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790349" y="2961136"/>
            <a:ext cx="1231731" cy="123173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24476" y="3084826"/>
            <a:ext cx="1213027" cy="1213027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4876800" y="3577001"/>
            <a:ext cx="299839" cy="276774"/>
            <a:chOff x="0" y="0"/>
            <a:chExt cx="6335817" cy="5996940"/>
          </a:xfrm>
        </p:grpSpPr>
        <p:sp>
          <p:nvSpPr>
            <p:cNvPr id="10" name="Freeform 10"/>
            <p:cNvSpPr/>
            <p:nvPr/>
          </p:nvSpPr>
          <p:spPr>
            <a:xfrm>
              <a:off x="0" y="-72390"/>
              <a:ext cx="6335817" cy="6068060"/>
            </a:xfrm>
            <a:custGeom>
              <a:avLst/>
              <a:gdLst/>
              <a:ahLst/>
              <a:cxnLst/>
              <a:rect l="l" t="t" r="r" b="b"/>
              <a:pathLst>
                <a:path w="6335817" h="6068060">
                  <a:moveTo>
                    <a:pt x="3851697" y="280670"/>
                  </a:moveTo>
                  <a:cubicBezTo>
                    <a:pt x="3623097" y="22860"/>
                    <a:pt x="3228127" y="0"/>
                    <a:pt x="2971587" y="229870"/>
                  </a:cubicBezTo>
                  <a:cubicBezTo>
                    <a:pt x="2713777" y="458470"/>
                    <a:pt x="2690917" y="853440"/>
                    <a:pt x="2920787" y="1109980"/>
                  </a:cubicBezTo>
                  <a:lnTo>
                    <a:pt x="4110777" y="2447290"/>
                  </a:lnTo>
                  <a:lnTo>
                    <a:pt x="623570" y="2447290"/>
                  </a:lnTo>
                  <a:cubicBezTo>
                    <a:pt x="279400" y="2447290"/>
                    <a:pt x="0" y="2726690"/>
                    <a:pt x="0" y="3070860"/>
                  </a:cubicBezTo>
                  <a:cubicBezTo>
                    <a:pt x="0" y="3415030"/>
                    <a:pt x="279400" y="3694430"/>
                    <a:pt x="623570" y="3694430"/>
                  </a:cubicBezTo>
                  <a:lnTo>
                    <a:pt x="4110777" y="3694430"/>
                  </a:lnTo>
                  <a:lnTo>
                    <a:pt x="2919517" y="5030470"/>
                  </a:lnTo>
                  <a:cubicBezTo>
                    <a:pt x="2690917" y="5288280"/>
                    <a:pt x="2713777" y="5681980"/>
                    <a:pt x="2970317" y="5910580"/>
                  </a:cubicBezTo>
                  <a:cubicBezTo>
                    <a:pt x="3089697" y="6015990"/>
                    <a:pt x="3237017" y="6068060"/>
                    <a:pt x="3384337" y="6068060"/>
                  </a:cubicBezTo>
                  <a:cubicBezTo>
                    <a:pt x="3555787" y="6068060"/>
                    <a:pt x="3727237" y="5996940"/>
                    <a:pt x="3850427" y="5859780"/>
                  </a:cubicBezTo>
                  <a:lnTo>
                    <a:pt x="6335817" y="3070860"/>
                  </a:lnTo>
                  <a:lnTo>
                    <a:pt x="3851697" y="28067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423003" y="2933572"/>
            <a:ext cx="1286858" cy="1286858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7065418" y="3519213"/>
            <a:ext cx="299839" cy="276774"/>
            <a:chOff x="0" y="0"/>
            <a:chExt cx="6335817" cy="5996940"/>
          </a:xfrm>
        </p:grpSpPr>
        <p:sp>
          <p:nvSpPr>
            <p:cNvPr id="13" name="Freeform 13"/>
            <p:cNvSpPr/>
            <p:nvPr/>
          </p:nvSpPr>
          <p:spPr>
            <a:xfrm>
              <a:off x="0" y="-72390"/>
              <a:ext cx="6335817" cy="6068060"/>
            </a:xfrm>
            <a:custGeom>
              <a:avLst/>
              <a:gdLst/>
              <a:ahLst/>
              <a:cxnLst/>
              <a:rect l="l" t="t" r="r" b="b"/>
              <a:pathLst>
                <a:path w="6335817" h="6068060">
                  <a:moveTo>
                    <a:pt x="3851697" y="280670"/>
                  </a:moveTo>
                  <a:cubicBezTo>
                    <a:pt x="3623097" y="22860"/>
                    <a:pt x="3228127" y="0"/>
                    <a:pt x="2971587" y="229870"/>
                  </a:cubicBezTo>
                  <a:cubicBezTo>
                    <a:pt x="2713777" y="458470"/>
                    <a:pt x="2690917" y="853440"/>
                    <a:pt x="2920787" y="1109980"/>
                  </a:cubicBezTo>
                  <a:lnTo>
                    <a:pt x="4110777" y="2447290"/>
                  </a:lnTo>
                  <a:lnTo>
                    <a:pt x="623570" y="2447290"/>
                  </a:lnTo>
                  <a:cubicBezTo>
                    <a:pt x="279400" y="2447290"/>
                    <a:pt x="0" y="2726690"/>
                    <a:pt x="0" y="3070860"/>
                  </a:cubicBezTo>
                  <a:cubicBezTo>
                    <a:pt x="0" y="3415030"/>
                    <a:pt x="279400" y="3694430"/>
                    <a:pt x="623570" y="3694430"/>
                  </a:cubicBezTo>
                  <a:lnTo>
                    <a:pt x="4110777" y="3694430"/>
                  </a:lnTo>
                  <a:lnTo>
                    <a:pt x="2919517" y="5030470"/>
                  </a:lnTo>
                  <a:cubicBezTo>
                    <a:pt x="2690917" y="5288280"/>
                    <a:pt x="2713777" y="5681980"/>
                    <a:pt x="2970317" y="5910580"/>
                  </a:cubicBezTo>
                  <a:cubicBezTo>
                    <a:pt x="3089697" y="6015990"/>
                    <a:pt x="3237017" y="6068060"/>
                    <a:pt x="3384337" y="6068060"/>
                  </a:cubicBezTo>
                  <a:cubicBezTo>
                    <a:pt x="3555787" y="6068060"/>
                    <a:pt x="3727237" y="5996940"/>
                    <a:pt x="3850427" y="5859780"/>
                  </a:cubicBezTo>
                  <a:lnTo>
                    <a:pt x="6335817" y="3070860"/>
                  </a:lnTo>
                  <a:lnTo>
                    <a:pt x="3851697" y="28067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2947210" y="5057587"/>
            <a:ext cx="1485900" cy="996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72"/>
              </a:lnSpc>
            </a:pPr>
            <a:r>
              <a:rPr lang="en-US" sz="1408" spc="84" dirty="0">
                <a:solidFill>
                  <a:srgbClr val="222222"/>
                </a:solidFill>
                <a:latin typeface="Montserrat Classic Bold"/>
              </a:rPr>
              <a:t>AWARD THE BENEFICIARY AN APPLIANCE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423002" y="5057587"/>
            <a:ext cx="1642415" cy="20227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72"/>
              </a:lnSpc>
            </a:pPr>
            <a:r>
              <a:rPr lang="en-US" sz="1408" spc="84" dirty="0">
                <a:solidFill>
                  <a:srgbClr val="222222"/>
                </a:solidFill>
                <a:latin typeface="Montserrat Classic Bold"/>
              </a:rPr>
              <a:t>BENEVOLENCE CHARITIES</a:t>
            </a:r>
          </a:p>
          <a:p>
            <a:pPr algn="ctr">
              <a:lnSpc>
                <a:spcPts val="1972"/>
              </a:lnSpc>
            </a:pPr>
            <a:r>
              <a:rPr lang="en-US" sz="1408" spc="84" dirty="0">
                <a:solidFill>
                  <a:srgbClr val="222222"/>
                </a:solidFill>
                <a:latin typeface="Montserrat Classic Bold"/>
              </a:rPr>
              <a:t>PAY </a:t>
            </a:r>
            <a:r>
              <a:rPr lang="en-US" sz="1408" spc="84" dirty="0">
                <a:solidFill>
                  <a:srgbClr val="FFFFFF"/>
                </a:solidFill>
                <a:latin typeface="Montserrat Classic Bold"/>
              </a:rPr>
              <a:t>FULL OR SOMETIMES (SLIGHLTLY) DISCOUNTED</a:t>
            </a:r>
            <a:r>
              <a:rPr lang="en-US" sz="1408" spc="84" dirty="0">
                <a:solidFill>
                  <a:srgbClr val="222222"/>
                </a:solidFill>
                <a:latin typeface="Montserrat Classic Bold"/>
              </a:rPr>
              <a:t> RETAIL PRICE FOR APPLIANCE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663264" y="5057587"/>
            <a:ext cx="1861735" cy="1253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72"/>
              </a:lnSpc>
            </a:pPr>
            <a:r>
              <a:rPr lang="en-US" sz="1408" spc="84" dirty="0">
                <a:solidFill>
                  <a:srgbClr val="222222"/>
                </a:solidFill>
                <a:latin typeface="Montserrat Classic Bold"/>
              </a:rPr>
              <a:t>APPLIANCE SUPPLIED OR CASH/VOUCHER  SENT TO BENEFICIARY</a:t>
            </a:r>
          </a:p>
        </p:txBody>
      </p: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250358" y="4461850"/>
            <a:ext cx="328956" cy="328956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1250358" y="4503644"/>
            <a:ext cx="298237" cy="264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8"/>
              </a:lnSpc>
            </a:pPr>
            <a:r>
              <a:rPr lang="en-US" sz="1570" spc="94" dirty="0">
                <a:solidFill>
                  <a:srgbClr val="222222"/>
                </a:solidFill>
                <a:latin typeface="Montserrat Classic Bold"/>
              </a:rPr>
              <a:t>1</a:t>
            </a:r>
          </a:p>
        </p:txBody>
      </p: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3572133" y="4403787"/>
            <a:ext cx="401265" cy="401265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3654739" y="4491820"/>
            <a:ext cx="236053" cy="215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0"/>
              </a:lnSpc>
            </a:pPr>
            <a:r>
              <a:rPr lang="en-US" sz="1243" spc="74" dirty="0">
                <a:solidFill>
                  <a:srgbClr val="222222"/>
                </a:solidFill>
                <a:latin typeface="Montserrat Classic Bold"/>
              </a:rPr>
              <a:t>2</a:t>
            </a:r>
          </a:p>
        </p:txBody>
      </p: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6066432" y="4367152"/>
            <a:ext cx="401265" cy="40126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6133306" y="4433275"/>
            <a:ext cx="267517" cy="22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72"/>
              </a:lnSpc>
            </a:pPr>
            <a:r>
              <a:rPr lang="en-US" sz="1408" spc="84" dirty="0">
                <a:solidFill>
                  <a:srgbClr val="222222"/>
                </a:solidFill>
                <a:latin typeface="Montserrat Classic Bold"/>
              </a:rPr>
              <a:t>3</a:t>
            </a:r>
          </a:p>
        </p:txBody>
      </p: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8167632" y="4403787"/>
            <a:ext cx="401265" cy="401265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8" name="TextBox 28"/>
          <p:cNvSpPr txBox="1"/>
          <p:nvPr/>
        </p:nvSpPr>
        <p:spPr>
          <a:xfrm>
            <a:off x="8234506" y="4491820"/>
            <a:ext cx="267517" cy="22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72"/>
              </a:lnSpc>
            </a:pPr>
            <a:r>
              <a:rPr lang="en-US" sz="1408" spc="84" dirty="0">
                <a:solidFill>
                  <a:srgbClr val="222222"/>
                </a:solidFill>
                <a:latin typeface="Montserrat Classic Bold"/>
              </a:rPr>
              <a:t>4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986943" y="1183490"/>
            <a:ext cx="3699857" cy="6061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35"/>
              </a:lnSpc>
            </a:pPr>
            <a:r>
              <a:rPr lang="en-US" sz="1811" spc="326" dirty="0">
                <a:solidFill>
                  <a:srgbClr val="222222"/>
                </a:solidFill>
                <a:latin typeface="Montserrat Classic Bold"/>
              </a:rPr>
              <a:t>CURRENT PURCHASING PROCESS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24689" y="197602"/>
            <a:ext cx="3912814" cy="1077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76"/>
              </a:lnSpc>
            </a:pPr>
            <a:r>
              <a:rPr lang="en-US" sz="6268">
                <a:solidFill>
                  <a:srgbClr val="030404"/>
                </a:solidFill>
                <a:latin typeface="Sifonn"/>
              </a:rPr>
              <a:t>  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884247" y="571009"/>
            <a:ext cx="4442100" cy="449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62"/>
              </a:lnSpc>
            </a:pPr>
            <a:r>
              <a:rPr lang="en-US" sz="2817" spc="253" dirty="0">
                <a:solidFill>
                  <a:srgbClr val="38B6FF"/>
                </a:solidFill>
                <a:latin typeface="Montserrat Classic Bold"/>
              </a:rPr>
              <a:t>INDIVIDUAL GRANTS</a:t>
            </a: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0" y="6780166"/>
            <a:ext cx="9768493" cy="535332"/>
          </a:xfrm>
          <a:prstGeom prst="rect">
            <a:avLst/>
          </a:prstGeom>
        </p:spPr>
      </p:pic>
      <p:sp>
        <p:nvSpPr>
          <p:cNvPr id="33" name="TextBox 33"/>
          <p:cNvSpPr txBox="1"/>
          <p:nvPr/>
        </p:nvSpPr>
        <p:spPr>
          <a:xfrm>
            <a:off x="250320" y="542434"/>
            <a:ext cx="4061553" cy="1034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56"/>
              </a:lnSpc>
            </a:pPr>
            <a:r>
              <a:rPr lang="en-US" sz="2968" dirty="0">
                <a:solidFill>
                  <a:srgbClr val="000000"/>
                </a:solidFill>
                <a:latin typeface="Open Sans Extra Bold"/>
              </a:rPr>
              <a:t>Tackling Appliance Poverty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6" grpId="0"/>
      <p:bldP spid="19" grpId="0"/>
      <p:bldP spid="22" grpId="0"/>
      <p:bldP spid="25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31520" y="3034115"/>
            <a:ext cx="1037675" cy="103767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281096" y="3552952"/>
            <a:ext cx="299839" cy="276774"/>
            <a:chOff x="0" y="0"/>
            <a:chExt cx="6335817" cy="5996940"/>
          </a:xfrm>
        </p:grpSpPr>
        <p:sp>
          <p:nvSpPr>
            <p:cNvPr id="4" name="Freeform 4"/>
            <p:cNvSpPr/>
            <p:nvPr/>
          </p:nvSpPr>
          <p:spPr>
            <a:xfrm>
              <a:off x="0" y="-72390"/>
              <a:ext cx="6335817" cy="6068060"/>
            </a:xfrm>
            <a:custGeom>
              <a:avLst/>
              <a:gdLst/>
              <a:ahLst/>
              <a:cxnLst/>
              <a:rect l="l" t="t" r="r" b="b"/>
              <a:pathLst>
                <a:path w="6335817" h="6068060">
                  <a:moveTo>
                    <a:pt x="3851697" y="280670"/>
                  </a:moveTo>
                  <a:cubicBezTo>
                    <a:pt x="3623097" y="22860"/>
                    <a:pt x="3228127" y="0"/>
                    <a:pt x="2971587" y="229870"/>
                  </a:cubicBezTo>
                  <a:cubicBezTo>
                    <a:pt x="2713777" y="458470"/>
                    <a:pt x="2690917" y="853440"/>
                    <a:pt x="2920787" y="1109980"/>
                  </a:cubicBezTo>
                  <a:lnTo>
                    <a:pt x="4110777" y="2447290"/>
                  </a:lnTo>
                  <a:lnTo>
                    <a:pt x="623570" y="2447290"/>
                  </a:lnTo>
                  <a:cubicBezTo>
                    <a:pt x="279400" y="2447290"/>
                    <a:pt x="0" y="2726690"/>
                    <a:pt x="0" y="3070860"/>
                  </a:cubicBezTo>
                  <a:cubicBezTo>
                    <a:pt x="0" y="3415030"/>
                    <a:pt x="279400" y="3694430"/>
                    <a:pt x="623570" y="3694430"/>
                  </a:cubicBezTo>
                  <a:lnTo>
                    <a:pt x="4110777" y="3694430"/>
                  </a:lnTo>
                  <a:lnTo>
                    <a:pt x="2919517" y="5030470"/>
                  </a:lnTo>
                  <a:cubicBezTo>
                    <a:pt x="2690917" y="5288280"/>
                    <a:pt x="2713777" y="5681980"/>
                    <a:pt x="2970317" y="5910580"/>
                  </a:cubicBezTo>
                  <a:cubicBezTo>
                    <a:pt x="3089697" y="6015990"/>
                    <a:pt x="3237017" y="6068060"/>
                    <a:pt x="3384337" y="6068060"/>
                  </a:cubicBezTo>
                  <a:cubicBezTo>
                    <a:pt x="3555787" y="6068060"/>
                    <a:pt x="3727237" y="5996940"/>
                    <a:pt x="3850427" y="5859780"/>
                  </a:cubicBezTo>
                  <a:lnTo>
                    <a:pt x="6335817" y="3070860"/>
                  </a:lnTo>
                  <a:lnTo>
                    <a:pt x="3851697" y="28067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768493" cy="198331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68846" y="5075478"/>
            <a:ext cx="1712249" cy="996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72"/>
              </a:lnSpc>
            </a:pPr>
            <a:r>
              <a:rPr lang="en-US" sz="1408" spc="84" dirty="0">
                <a:solidFill>
                  <a:srgbClr val="222222"/>
                </a:solidFill>
                <a:latin typeface="Montserrat Classic Bold"/>
              </a:rPr>
              <a:t>BENEVOLENCE </a:t>
            </a:r>
          </a:p>
          <a:p>
            <a:pPr algn="ctr">
              <a:lnSpc>
                <a:spcPts val="1972"/>
              </a:lnSpc>
            </a:pPr>
            <a:r>
              <a:rPr lang="en-US" sz="1408" spc="84" dirty="0">
                <a:solidFill>
                  <a:srgbClr val="222222"/>
                </a:solidFill>
                <a:latin typeface="Montserrat Classic Bold"/>
              </a:rPr>
              <a:t>CHARITY ASSESSES APPLICATIONS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790349" y="2961136"/>
            <a:ext cx="1231731" cy="123173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24476" y="3084826"/>
            <a:ext cx="1213027" cy="1213027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4876800" y="3577001"/>
            <a:ext cx="299839" cy="276774"/>
            <a:chOff x="0" y="0"/>
            <a:chExt cx="6335817" cy="5996940"/>
          </a:xfrm>
        </p:grpSpPr>
        <p:sp>
          <p:nvSpPr>
            <p:cNvPr id="10" name="Freeform 10"/>
            <p:cNvSpPr/>
            <p:nvPr/>
          </p:nvSpPr>
          <p:spPr>
            <a:xfrm>
              <a:off x="0" y="-72390"/>
              <a:ext cx="6335817" cy="6068060"/>
            </a:xfrm>
            <a:custGeom>
              <a:avLst/>
              <a:gdLst/>
              <a:ahLst/>
              <a:cxnLst/>
              <a:rect l="l" t="t" r="r" b="b"/>
              <a:pathLst>
                <a:path w="6335817" h="6068060">
                  <a:moveTo>
                    <a:pt x="3851697" y="280670"/>
                  </a:moveTo>
                  <a:cubicBezTo>
                    <a:pt x="3623097" y="22860"/>
                    <a:pt x="3228127" y="0"/>
                    <a:pt x="2971587" y="229870"/>
                  </a:cubicBezTo>
                  <a:cubicBezTo>
                    <a:pt x="2713777" y="458470"/>
                    <a:pt x="2690917" y="853440"/>
                    <a:pt x="2920787" y="1109980"/>
                  </a:cubicBezTo>
                  <a:lnTo>
                    <a:pt x="4110777" y="2447290"/>
                  </a:lnTo>
                  <a:lnTo>
                    <a:pt x="623570" y="2447290"/>
                  </a:lnTo>
                  <a:cubicBezTo>
                    <a:pt x="279400" y="2447290"/>
                    <a:pt x="0" y="2726690"/>
                    <a:pt x="0" y="3070860"/>
                  </a:cubicBezTo>
                  <a:cubicBezTo>
                    <a:pt x="0" y="3415030"/>
                    <a:pt x="279400" y="3694430"/>
                    <a:pt x="623570" y="3694430"/>
                  </a:cubicBezTo>
                  <a:lnTo>
                    <a:pt x="4110777" y="3694430"/>
                  </a:lnTo>
                  <a:lnTo>
                    <a:pt x="2919517" y="5030470"/>
                  </a:lnTo>
                  <a:cubicBezTo>
                    <a:pt x="2690917" y="5288280"/>
                    <a:pt x="2713777" y="5681980"/>
                    <a:pt x="2970317" y="5910580"/>
                  </a:cubicBezTo>
                  <a:cubicBezTo>
                    <a:pt x="3089697" y="6015990"/>
                    <a:pt x="3237017" y="6068060"/>
                    <a:pt x="3384337" y="6068060"/>
                  </a:cubicBezTo>
                  <a:cubicBezTo>
                    <a:pt x="3555787" y="6068060"/>
                    <a:pt x="3727237" y="5996940"/>
                    <a:pt x="3850427" y="5859780"/>
                  </a:cubicBezTo>
                  <a:lnTo>
                    <a:pt x="6335817" y="3070860"/>
                  </a:lnTo>
                  <a:lnTo>
                    <a:pt x="3851697" y="28067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423003" y="2933572"/>
            <a:ext cx="1286858" cy="1286858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7065418" y="3519213"/>
            <a:ext cx="299839" cy="276774"/>
            <a:chOff x="0" y="0"/>
            <a:chExt cx="6335817" cy="5996940"/>
          </a:xfrm>
        </p:grpSpPr>
        <p:sp>
          <p:nvSpPr>
            <p:cNvPr id="13" name="Freeform 13"/>
            <p:cNvSpPr/>
            <p:nvPr/>
          </p:nvSpPr>
          <p:spPr>
            <a:xfrm>
              <a:off x="0" y="-72390"/>
              <a:ext cx="6335817" cy="6068060"/>
            </a:xfrm>
            <a:custGeom>
              <a:avLst/>
              <a:gdLst/>
              <a:ahLst/>
              <a:cxnLst/>
              <a:rect l="l" t="t" r="r" b="b"/>
              <a:pathLst>
                <a:path w="6335817" h="6068060">
                  <a:moveTo>
                    <a:pt x="3851697" y="280670"/>
                  </a:moveTo>
                  <a:cubicBezTo>
                    <a:pt x="3623097" y="22860"/>
                    <a:pt x="3228127" y="0"/>
                    <a:pt x="2971587" y="229870"/>
                  </a:cubicBezTo>
                  <a:cubicBezTo>
                    <a:pt x="2713777" y="458470"/>
                    <a:pt x="2690917" y="853440"/>
                    <a:pt x="2920787" y="1109980"/>
                  </a:cubicBezTo>
                  <a:lnTo>
                    <a:pt x="4110777" y="2447290"/>
                  </a:lnTo>
                  <a:lnTo>
                    <a:pt x="623570" y="2447290"/>
                  </a:lnTo>
                  <a:cubicBezTo>
                    <a:pt x="279400" y="2447290"/>
                    <a:pt x="0" y="2726690"/>
                    <a:pt x="0" y="3070860"/>
                  </a:cubicBezTo>
                  <a:cubicBezTo>
                    <a:pt x="0" y="3415030"/>
                    <a:pt x="279400" y="3694430"/>
                    <a:pt x="623570" y="3694430"/>
                  </a:cubicBezTo>
                  <a:lnTo>
                    <a:pt x="4110777" y="3694430"/>
                  </a:lnTo>
                  <a:lnTo>
                    <a:pt x="2919517" y="5030470"/>
                  </a:lnTo>
                  <a:cubicBezTo>
                    <a:pt x="2690917" y="5288280"/>
                    <a:pt x="2713777" y="5681980"/>
                    <a:pt x="2970317" y="5910580"/>
                  </a:cubicBezTo>
                  <a:cubicBezTo>
                    <a:pt x="3089697" y="6015990"/>
                    <a:pt x="3237017" y="6068060"/>
                    <a:pt x="3384337" y="6068060"/>
                  </a:cubicBezTo>
                  <a:cubicBezTo>
                    <a:pt x="3555787" y="6068060"/>
                    <a:pt x="3727237" y="5996940"/>
                    <a:pt x="3850427" y="5859780"/>
                  </a:cubicBezTo>
                  <a:lnTo>
                    <a:pt x="6335817" y="3070860"/>
                  </a:lnTo>
                  <a:lnTo>
                    <a:pt x="3851697" y="28067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2947210" y="5057587"/>
            <a:ext cx="1485900" cy="996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72"/>
              </a:lnSpc>
            </a:pPr>
            <a:r>
              <a:rPr lang="en-US" sz="1408" spc="84" dirty="0">
                <a:solidFill>
                  <a:srgbClr val="222222"/>
                </a:solidFill>
                <a:latin typeface="Montserrat Classic Bold"/>
              </a:rPr>
              <a:t>AWARD THE BENEFICIARY AN APPLIANCE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524114" y="5057587"/>
            <a:ext cx="1714886" cy="1509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72"/>
              </a:lnSpc>
            </a:pPr>
            <a:r>
              <a:rPr lang="en-US" sz="1408" spc="84" dirty="0">
                <a:solidFill>
                  <a:srgbClr val="222222"/>
                </a:solidFill>
                <a:latin typeface="Montserrat Classic Bold"/>
              </a:rPr>
              <a:t>BENEVOLENCE CHARITIES</a:t>
            </a:r>
          </a:p>
          <a:p>
            <a:pPr>
              <a:lnSpc>
                <a:spcPts val="1972"/>
              </a:lnSpc>
            </a:pPr>
            <a:r>
              <a:rPr lang="en-US" sz="1408" spc="84" dirty="0">
                <a:solidFill>
                  <a:srgbClr val="222222"/>
                </a:solidFill>
                <a:latin typeface="Montserrat Classic Bold"/>
              </a:rPr>
              <a:t>PAY </a:t>
            </a:r>
            <a:r>
              <a:rPr lang="en-US" sz="1408" spc="84" dirty="0">
                <a:solidFill>
                  <a:srgbClr val="FFFFFF"/>
                </a:solidFill>
                <a:latin typeface="Montserrat Classic Bold"/>
              </a:rPr>
              <a:t>DISCOUNTED</a:t>
            </a:r>
            <a:r>
              <a:rPr lang="en-US" sz="1408" spc="84" dirty="0">
                <a:solidFill>
                  <a:srgbClr val="222222"/>
                </a:solidFill>
                <a:latin typeface="Montserrat Classic Bold"/>
              </a:rPr>
              <a:t> RETAIL PRICE FOR APPLIANCE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663264" y="5057587"/>
            <a:ext cx="1714885" cy="1253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72"/>
              </a:lnSpc>
            </a:pPr>
            <a:r>
              <a:rPr lang="en-US" sz="1408" spc="84" dirty="0">
                <a:solidFill>
                  <a:srgbClr val="222222"/>
                </a:solidFill>
                <a:latin typeface="Montserrat Classic Bold"/>
              </a:rPr>
              <a:t>APPLIANCE SUPPLIED OR CASH/VOUCHER  SENT TO BENEFICIARY</a:t>
            </a:r>
          </a:p>
        </p:txBody>
      </p: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250358" y="4461850"/>
            <a:ext cx="328956" cy="328956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1250358" y="4503644"/>
            <a:ext cx="298237" cy="264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8"/>
              </a:lnSpc>
            </a:pPr>
            <a:r>
              <a:rPr lang="en-US" sz="1570" spc="94" dirty="0">
                <a:solidFill>
                  <a:srgbClr val="222222"/>
                </a:solidFill>
                <a:latin typeface="Montserrat Classic Bold"/>
              </a:rPr>
              <a:t>1</a:t>
            </a:r>
          </a:p>
        </p:txBody>
      </p: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3572133" y="4403787"/>
            <a:ext cx="401265" cy="401265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3654739" y="4491820"/>
            <a:ext cx="236053" cy="215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0"/>
              </a:lnSpc>
            </a:pPr>
            <a:r>
              <a:rPr lang="en-US" sz="1243" spc="74" dirty="0">
                <a:solidFill>
                  <a:srgbClr val="222222"/>
                </a:solidFill>
                <a:latin typeface="Montserrat Classic Bold"/>
              </a:rPr>
              <a:t>2</a:t>
            </a:r>
          </a:p>
        </p:txBody>
      </p: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6066432" y="4367152"/>
            <a:ext cx="401265" cy="40126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6133306" y="4433275"/>
            <a:ext cx="267517" cy="22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72"/>
              </a:lnSpc>
            </a:pPr>
            <a:r>
              <a:rPr lang="en-US" sz="1408" spc="84" dirty="0">
                <a:solidFill>
                  <a:srgbClr val="222222"/>
                </a:solidFill>
                <a:latin typeface="Montserrat Classic Bold"/>
              </a:rPr>
              <a:t>3</a:t>
            </a:r>
          </a:p>
        </p:txBody>
      </p: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8167632" y="4403787"/>
            <a:ext cx="401265" cy="401265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8" name="TextBox 28"/>
          <p:cNvSpPr txBox="1"/>
          <p:nvPr/>
        </p:nvSpPr>
        <p:spPr>
          <a:xfrm>
            <a:off x="8234506" y="4491820"/>
            <a:ext cx="267517" cy="22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72"/>
              </a:lnSpc>
            </a:pPr>
            <a:r>
              <a:rPr lang="en-US" sz="1408" spc="84" dirty="0">
                <a:solidFill>
                  <a:srgbClr val="222222"/>
                </a:solidFill>
                <a:latin typeface="Montserrat Classic Bold"/>
              </a:rPr>
              <a:t>4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899813" y="909157"/>
            <a:ext cx="4272365" cy="6061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35"/>
              </a:lnSpc>
            </a:pPr>
            <a:r>
              <a:rPr lang="en-US" sz="1811" spc="326" dirty="0">
                <a:solidFill>
                  <a:srgbClr val="222222"/>
                </a:solidFill>
                <a:latin typeface="Montserrat Classic Bold"/>
              </a:rPr>
              <a:t>COLLECTIVE PURCHASING PROCESS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24689" y="197602"/>
            <a:ext cx="3912814" cy="1077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76"/>
              </a:lnSpc>
            </a:pPr>
            <a:r>
              <a:rPr lang="en-US" sz="6268">
                <a:solidFill>
                  <a:srgbClr val="030404"/>
                </a:solidFill>
                <a:latin typeface="Sifonn"/>
              </a:rPr>
              <a:t>  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474497" y="336807"/>
            <a:ext cx="5211547" cy="425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62"/>
              </a:lnSpc>
            </a:pPr>
            <a:r>
              <a:rPr lang="en-US" sz="2817" spc="253" dirty="0">
                <a:solidFill>
                  <a:srgbClr val="38B6FF"/>
                </a:solidFill>
                <a:latin typeface="Montserrat Classic Bold"/>
              </a:rPr>
              <a:t>INDIVIDUAL GRANTS</a:t>
            </a: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0" y="6780166"/>
            <a:ext cx="9768493" cy="535332"/>
          </a:xfrm>
          <a:prstGeom prst="rect">
            <a:avLst/>
          </a:prstGeom>
        </p:spPr>
      </p:pic>
      <p:sp>
        <p:nvSpPr>
          <p:cNvPr id="33" name="TextBox 33"/>
          <p:cNvSpPr txBox="1"/>
          <p:nvPr/>
        </p:nvSpPr>
        <p:spPr>
          <a:xfrm>
            <a:off x="250320" y="542434"/>
            <a:ext cx="4061553" cy="1034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56"/>
              </a:lnSpc>
            </a:pPr>
            <a:r>
              <a:rPr lang="en-US" sz="2968" dirty="0">
                <a:solidFill>
                  <a:srgbClr val="000000"/>
                </a:solidFill>
                <a:latin typeface="Open Sans Extra Bold"/>
              </a:rPr>
              <a:t>Tackling Appliance Poverty </a:t>
            </a:r>
          </a:p>
        </p:txBody>
      </p:sp>
    </p:spTree>
    <p:extLst>
      <p:ext uri="{BB962C8B-B14F-4D97-AF65-F5344CB8AC3E}">
        <p14:creationId xmlns:p14="http://schemas.microsoft.com/office/powerpoint/2010/main" val="162940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6" grpId="0"/>
      <p:bldP spid="19" grpId="0"/>
      <p:bldP spid="22" grpId="0"/>
      <p:bldP spid="25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9292" y="1099909"/>
            <a:ext cx="9535015" cy="5608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86"/>
              </a:lnSpc>
            </a:pPr>
            <a:r>
              <a:rPr lang="en-US" sz="2847" dirty="0">
                <a:solidFill>
                  <a:srgbClr val="000000"/>
                </a:solidFill>
                <a:latin typeface="Open Sans Light"/>
              </a:rPr>
              <a:t>Using our collective purchasing power to secure the best prices from national suppliers</a:t>
            </a:r>
          </a:p>
          <a:p>
            <a:pPr algn="ctr">
              <a:lnSpc>
                <a:spcPts val="3986"/>
              </a:lnSpc>
            </a:pPr>
            <a:r>
              <a:rPr lang="en-US" sz="2847" dirty="0">
                <a:solidFill>
                  <a:srgbClr val="000000"/>
                </a:solidFill>
                <a:latin typeface="Open Sans Light"/>
              </a:rPr>
              <a:t> </a:t>
            </a:r>
          </a:p>
          <a:p>
            <a:pPr algn="ctr">
              <a:lnSpc>
                <a:spcPts val="3986"/>
              </a:lnSpc>
            </a:pPr>
            <a:r>
              <a:rPr lang="en-US" sz="2847" dirty="0">
                <a:solidFill>
                  <a:srgbClr val="000000"/>
                </a:solidFill>
                <a:latin typeface="Open Sans Light"/>
              </a:rPr>
              <a:t>Brings economies of scale, process and information </a:t>
            </a:r>
          </a:p>
          <a:p>
            <a:pPr algn="ctr">
              <a:lnSpc>
                <a:spcPts val="3986"/>
              </a:lnSpc>
            </a:pPr>
            <a:endParaRPr lang="en-US" sz="2847" dirty="0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3986"/>
              </a:lnSpc>
            </a:pPr>
            <a:r>
              <a:rPr lang="en-US" sz="2847" dirty="0">
                <a:solidFill>
                  <a:srgbClr val="000000"/>
                </a:solidFill>
                <a:latin typeface="Open Sans Light"/>
              </a:rPr>
              <a:t>Makes our money go further</a:t>
            </a:r>
          </a:p>
          <a:p>
            <a:pPr algn="ctr">
              <a:lnSpc>
                <a:spcPts val="3986"/>
              </a:lnSpc>
            </a:pPr>
            <a:endParaRPr lang="en-US" sz="2847" dirty="0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3986"/>
              </a:lnSpc>
            </a:pPr>
            <a:r>
              <a:rPr lang="en-US" sz="2847" dirty="0">
                <a:solidFill>
                  <a:srgbClr val="000000"/>
                </a:solidFill>
                <a:latin typeface="Open Sans Light"/>
              </a:rPr>
              <a:t> Enables us to help more people </a:t>
            </a:r>
          </a:p>
          <a:p>
            <a:pPr algn="ctr">
              <a:lnSpc>
                <a:spcPts val="3986"/>
              </a:lnSpc>
            </a:pPr>
            <a:endParaRPr lang="en-US" sz="2847" dirty="0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3986"/>
              </a:lnSpc>
            </a:pPr>
            <a:endParaRPr lang="en-US" sz="2847" dirty="0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3986"/>
              </a:lnSpc>
            </a:pPr>
            <a:r>
              <a:rPr lang="en-US" sz="2847" dirty="0">
                <a:solidFill>
                  <a:srgbClr val="000000"/>
                </a:solidFill>
                <a:latin typeface="Open Sans Light"/>
              </a:rPr>
              <a:t>Tackling appliance poverty – making impact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0B5EC83-D851-5859-4C8C-8F5AB787779A}"/>
              </a:ext>
            </a:extLst>
          </p:cNvPr>
          <p:cNvSpPr/>
          <p:nvPr/>
        </p:nvSpPr>
        <p:spPr>
          <a:xfrm>
            <a:off x="4568248" y="2109845"/>
            <a:ext cx="457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DDD756D9-C1AA-481E-B495-170050007303}"/>
              </a:ext>
            </a:extLst>
          </p:cNvPr>
          <p:cNvSpPr/>
          <p:nvPr/>
        </p:nvSpPr>
        <p:spPr>
          <a:xfrm>
            <a:off x="4617247" y="4132422"/>
            <a:ext cx="457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005019F7-9F53-A327-B575-DD9EB3A9D35D}"/>
              </a:ext>
            </a:extLst>
          </p:cNvPr>
          <p:cNvSpPr/>
          <p:nvPr/>
        </p:nvSpPr>
        <p:spPr>
          <a:xfrm>
            <a:off x="4568248" y="3104102"/>
            <a:ext cx="457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EC88A863-4E46-C61C-2893-5A849EA91563}"/>
              </a:ext>
            </a:extLst>
          </p:cNvPr>
          <p:cNvSpPr/>
          <p:nvPr/>
        </p:nvSpPr>
        <p:spPr>
          <a:xfrm>
            <a:off x="4650742" y="5427442"/>
            <a:ext cx="457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52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92722" y="290494"/>
            <a:ext cx="4716386" cy="1202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6"/>
              </a:lnSpc>
            </a:pPr>
            <a:r>
              <a:rPr lang="en-US" sz="3447" dirty="0">
                <a:solidFill>
                  <a:srgbClr val="000000"/>
                </a:solidFill>
                <a:latin typeface="Open Sans Extra Bold"/>
              </a:rPr>
              <a:t>Tackling Appliance Poverty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9292" y="1951854"/>
            <a:ext cx="9535015" cy="2530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86"/>
              </a:lnSpc>
            </a:pPr>
            <a:endParaRPr lang="en-US" sz="2847" dirty="0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3986"/>
              </a:lnSpc>
            </a:pPr>
            <a:endParaRPr lang="en-US" sz="2847" dirty="0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3986"/>
              </a:lnSpc>
            </a:pPr>
            <a:r>
              <a:rPr lang="en-US" sz="4400" b="1" dirty="0">
                <a:solidFill>
                  <a:srgbClr val="000000"/>
                </a:solidFill>
                <a:latin typeface="Open Sans Light"/>
              </a:rPr>
              <a:t>Step 2 </a:t>
            </a:r>
            <a:br>
              <a:rPr lang="en-US" sz="2847" dirty="0">
                <a:solidFill>
                  <a:srgbClr val="000000"/>
                </a:solidFill>
                <a:latin typeface="Open Sans Light"/>
              </a:rPr>
            </a:br>
            <a:endParaRPr lang="en-US" sz="2847" dirty="0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3986"/>
              </a:lnSpc>
            </a:pPr>
            <a:r>
              <a:rPr lang="en-US" sz="2847" dirty="0">
                <a:solidFill>
                  <a:srgbClr val="000000"/>
                </a:solidFill>
                <a:latin typeface="Open Sans Light"/>
              </a:rPr>
              <a:t>Public awareness and fundraising</a:t>
            </a:r>
          </a:p>
        </p:txBody>
      </p:sp>
    </p:spTree>
    <p:extLst>
      <p:ext uri="{BB962C8B-B14F-4D97-AF65-F5344CB8AC3E}">
        <p14:creationId xmlns:p14="http://schemas.microsoft.com/office/powerpoint/2010/main" val="102591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946F1A893FF44389186B6ED3F13212" ma:contentTypeVersion="12" ma:contentTypeDescription="Create a new document." ma:contentTypeScope="" ma:versionID="5c8fc6c35936268df64c68efe4f5ae8d">
  <xsd:schema xmlns:xsd="http://www.w3.org/2001/XMLSchema" xmlns:xs="http://www.w3.org/2001/XMLSchema" xmlns:p="http://schemas.microsoft.com/office/2006/metadata/properties" xmlns:ns2="c8aed0fe-eb7a-4956-8fa6-3eaecec6678d" xmlns:ns3="527bf71f-4bfb-4281-b954-2f8d60628e6d" targetNamespace="http://schemas.microsoft.com/office/2006/metadata/properties" ma:root="true" ma:fieldsID="c6c2b47675560281018a801eedebcbb8" ns2:_="" ns3:_="">
    <xsd:import namespace="c8aed0fe-eb7a-4956-8fa6-3eaecec6678d"/>
    <xsd:import namespace="527bf71f-4bfb-4281-b954-2f8d60628e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aed0fe-eb7a-4956-8fa6-3eaecec6678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7bf71f-4bfb-4281-b954-2f8d60628e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33FCA0-C815-48A5-97C8-95C7A721538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E6FE701-AD3F-4A33-B534-41DC449EFA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aed0fe-eb7a-4956-8fa6-3eaecec6678d"/>
    <ds:schemaRef ds:uri="527bf71f-4bfb-4281-b954-2f8d60628e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7D8848-08AB-4D05-9B8E-4B9606BC41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337</Words>
  <Application>Microsoft Office PowerPoint</Application>
  <PresentationFormat>Custom</PresentationFormat>
  <Paragraphs>94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Montserrat Classic Bold</vt:lpstr>
      <vt:lpstr>Calibri</vt:lpstr>
      <vt:lpstr>Open Sans Light</vt:lpstr>
      <vt:lpstr>Sifonn</vt:lpstr>
      <vt:lpstr>Open Sans Extra Bold</vt:lpstr>
      <vt:lpstr>Open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Grant Process</dc:title>
  <dc:creator>michelle benson</dc:creator>
  <cp:lastModifiedBy>Ali Russell</cp:lastModifiedBy>
  <cp:revision>11</cp:revision>
  <dcterms:created xsi:type="dcterms:W3CDTF">2006-08-16T00:00:00Z</dcterms:created>
  <dcterms:modified xsi:type="dcterms:W3CDTF">2022-05-04T09:28:42Z</dcterms:modified>
  <dc:identifier>DAE9T_sqRwM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0x010100DE946F1A893FF44389186B6ED3F13212</vt:lpwstr>
  </property>
</Properties>
</file>