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8" r:id="rId4"/>
    <p:sldMasterId id="2147483791" r:id="rId5"/>
    <p:sldMasterId id="2147483809" r:id="rId6"/>
  </p:sldMasterIdLst>
  <p:notesMasterIdLst>
    <p:notesMasterId r:id="rId44"/>
  </p:notesMasterIdLst>
  <p:handoutMasterIdLst>
    <p:handoutMasterId r:id="rId45"/>
  </p:handoutMasterIdLst>
  <p:sldIdLst>
    <p:sldId id="303" r:id="rId7"/>
    <p:sldId id="305" r:id="rId8"/>
    <p:sldId id="2147376034" r:id="rId9"/>
    <p:sldId id="2147376035" r:id="rId10"/>
    <p:sldId id="2147376045" r:id="rId11"/>
    <p:sldId id="2147376037" r:id="rId12"/>
    <p:sldId id="309" r:id="rId13"/>
    <p:sldId id="310" r:id="rId14"/>
    <p:sldId id="313" r:id="rId15"/>
    <p:sldId id="2147376046" r:id="rId16"/>
    <p:sldId id="315" r:id="rId17"/>
    <p:sldId id="639" r:id="rId18"/>
    <p:sldId id="664" r:id="rId19"/>
    <p:sldId id="2147376039" r:id="rId20"/>
    <p:sldId id="2146847094" r:id="rId21"/>
    <p:sldId id="272" r:id="rId22"/>
    <p:sldId id="323" r:id="rId23"/>
    <p:sldId id="325" r:id="rId24"/>
    <p:sldId id="2146847095" r:id="rId25"/>
    <p:sldId id="2146847096" r:id="rId26"/>
    <p:sldId id="2147376048" r:id="rId27"/>
    <p:sldId id="2147376040" r:id="rId28"/>
    <p:sldId id="316" r:id="rId29"/>
    <p:sldId id="317" r:id="rId30"/>
    <p:sldId id="318" r:id="rId31"/>
    <p:sldId id="2147376041" r:id="rId32"/>
    <p:sldId id="2147376047" r:id="rId33"/>
    <p:sldId id="319" r:id="rId34"/>
    <p:sldId id="2147376042" r:id="rId35"/>
    <p:sldId id="674" r:id="rId36"/>
    <p:sldId id="663" r:id="rId37"/>
    <p:sldId id="646" r:id="rId38"/>
    <p:sldId id="675" r:id="rId39"/>
    <p:sldId id="2147376043" r:id="rId40"/>
    <p:sldId id="677" r:id="rId41"/>
    <p:sldId id="2147376033" r:id="rId42"/>
    <p:sldId id="2146847097" r:id="rId43"/>
  </p:sldIdLst>
  <p:sldSz cx="9144000" cy="5145088"/>
  <p:notesSz cx="6669088" cy="97536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1" userDrawn="1">
          <p15:clr>
            <a:srgbClr val="A4A3A4"/>
          </p15:clr>
        </p15:guide>
        <p15:guide id="2" pos="2880" userDrawn="1">
          <p15:clr>
            <a:srgbClr val="A4A3A4"/>
          </p15:clr>
        </p15:guide>
        <p15:guide id="3" pos="69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BBEF"/>
    <a:srgbClr val="EDEDED"/>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AA452CE-5AF9-4C2A-B048-EE913EBE96E7}" v="2375" dt="2023-11-15T15:11:38.42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12" autoAdjust="0"/>
    <p:restoredTop sz="94595" autoAdjust="0"/>
  </p:normalViewPr>
  <p:slideViewPr>
    <p:cSldViewPr snapToGrid="0">
      <p:cViewPr varScale="1">
        <p:scale>
          <a:sx n="137" d="100"/>
          <a:sy n="137" d="100"/>
        </p:scale>
        <p:origin x="774" y="126"/>
      </p:cViewPr>
      <p:guideLst>
        <p:guide orient="horz" pos="1621"/>
        <p:guide pos="2880"/>
        <p:guide pos="695"/>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notesMaster" Target="notesMasters/notesMaster1.xml"/><Relationship Id="rId52" Type="http://schemas.openxmlformats.org/officeDocument/2006/relationships/customXml" Target="../customXml/item4.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theme" Target="theme/theme1.xml"/><Relationship Id="rId8" Type="http://schemas.openxmlformats.org/officeDocument/2006/relationships/slide" Target="slides/slide2.xml"/><Relationship Id="rId51"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presProps" Target="presProps.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anessa Gomez (She/Her)" userId="f48c7866-a6fb-40d7-bb36-515d7cb55c94" providerId="ADAL" clId="{7E4AEBCC-B487-46CA-9B23-6C7C3E86ADBC}"/>
    <pc:docChg chg="undo redo custSel addSld delSld modSld sldOrd modMainMaster">
      <pc:chgData name="Vanessa Gomez (She/Her)" userId="f48c7866-a6fb-40d7-bb36-515d7cb55c94" providerId="ADAL" clId="{7E4AEBCC-B487-46CA-9B23-6C7C3E86ADBC}" dt="2023-09-20T14:52:25.106" v="578"/>
      <pc:docMkLst>
        <pc:docMk/>
      </pc:docMkLst>
      <pc:sldChg chg="addSp modSp mod">
        <pc:chgData name="Vanessa Gomez (She/Her)" userId="f48c7866-a6fb-40d7-bb36-515d7cb55c94" providerId="ADAL" clId="{7E4AEBCC-B487-46CA-9B23-6C7C3E86ADBC}" dt="2023-09-20T13:19:16.608" v="437" actId="1076"/>
        <pc:sldMkLst>
          <pc:docMk/>
          <pc:sldMk cId="895057084" sldId="257"/>
        </pc:sldMkLst>
        <pc:spChg chg="mod">
          <ac:chgData name="Vanessa Gomez (She/Her)" userId="f48c7866-a6fb-40d7-bb36-515d7cb55c94" providerId="ADAL" clId="{7E4AEBCC-B487-46CA-9B23-6C7C3E86ADBC}" dt="2023-09-20T13:15:03.639" v="418" actId="1076"/>
          <ac:spMkLst>
            <pc:docMk/>
            <pc:sldMk cId="895057084" sldId="257"/>
            <ac:spMk id="3" creationId="{CEAB1AF4-FC70-4167-A4C3-D83146C7E0E8}"/>
          </ac:spMkLst>
        </pc:spChg>
        <pc:spChg chg="mod">
          <ac:chgData name="Vanessa Gomez (She/Her)" userId="f48c7866-a6fb-40d7-bb36-515d7cb55c94" providerId="ADAL" clId="{7E4AEBCC-B487-46CA-9B23-6C7C3E86ADBC}" dt="2023-09-20T13:15:09.705" v="420" actId="1076"/>
          <ac:spMkLst>
            <pc:docMk/>
            <pc:sldMk cId="895057084" sldId="257"/>
            <ac:spMk id="11" creationId="{9FF8E11C-2CAB-4EC2-9741-F1804433E65B}"/>
          </ac:spMkLst>
        </pc:spChg>
        <pc:picChg chg="add mod">
          <ac:chgData name="Vanessa Gomez (She/Her)" userId="f48c7866-a6fb-40d7-bb36-515d7cb55c94" providerId="ADAL" clId="{7E4AEBCC-B487-46CA-9B23-6C7C3E86ADBC}" dt="2023-09-20T12:42:25.343" v="348" actId="1076"/>
          <ac:picMkLst>
            <pc:docMk/>
            <pc:sldMk cId="895057084" sldId="257"/>
            <ac:picMk id="2" creationId="{B58ACA9F-A263-6C4C-491E-4C814B897291}"/>
          </ac:picMkLst>
        </pc:picChg>
        <pc:picChg chg="add mod">
          <ac:chgData name="Vanessa Gomez (She/Her)" userId="f48c7866-a6fb-40d7-bb36-515d7cb55c94" providerId="ADAL" clId="{7E4AEBCC-B487-46CA-9B23-6C7C3E86ADBC}" dt="2023-09-20T13:15:05.152" v="419"/>
          <ac:picMkLst>
            <pc:docMk/>
            <pc:sldMk cId="895057084" sldId="257"/>
            <ac:picMk id="4" creationId="{1384B35C-1071-15AD-A5B7-ABBD5E9204DC}"/>
          </ac:picMkLst>
        </pc:picChg>
        <pc:picChg chg="add mod">
          <ac:chgData name="Vanessa Gomez (She/Her)" userId="f48c7866-a6fb-40d7-bb36-515d7cb55c94" providerId="ADAL" clId="{7E4AEBCC-B487-46CA-9B23-6C7C3E86ADBC}" dt="2023-09-20T13:19:16.608" v="437" actId="1076"/>
          <ac:picMkLst>
            <pc:docMk/>
            <pc:sldMk cId="895057084" sldId="257"/>
            <ac:picMk id="5" creationId="{016AA1B5-62D4-AD4A-C0DB-09DA77C1D88F}"/>
          </ac:picMkLst>
        </pc:picChg>
      </pc:sldChg>
      <pc:sldChg chg="addSp modSp mod">
        <pc:chgData name="Vanessa Gomez (She/Her)" userId="f48c7866-a6fb-40d7-bb36-515d7cb55c94" providerId="ADAL" clId="{7E4AEBCC-B487-46CA-9B23-6C7C3E86ADBC}" dt="2023-09-20T13:19:25.560" v="439" actId="1076"/>
        <pc:sldMkLst>
          <pc:docMk/>
          <pc:sldMk cId="3924106110" sldId="273"/>
        </pc:sldMkLst>
        <pc:spChg chg="mod">
          <ac:chgData name="Vanessa Gomez (She/Her)" userId="f48c7866-a6fb-40d7-bb36-515d7cb55c94" providerId="ADAL" clId="{7E4AEBCC-B487-46CA-9B23-6C7C3E86ADBC}" dt="2023-09-20T13:15:32.687" v="426" actId="1076"/>
          <ac:spMkLst>
            <pc:docMk/>
            <pc:sldMk cId="3924106110" sldId="273"/>
            <ac:spMk id="2" creationId="{43A16CA3-56ED-0518-1E58-EE4908CE0CA5}"/>
          </ac:spMkLst>
        </pc:spChg>
        <pc:spChg chg="mod">
          <ac:chgData name="Vanessa Gomez (She/Her)" userId="f48c7866-a6fb-40d7-bb36-515d7cb55c94" providerId="ADAL" clId="{7E4AEBCC-B487-46CA-9B23-6C7C3E86ADBC}" dt="2023-09-20T13:16:12.800" v="427" actId="1076"/>
          <ac:spMkLst>
            <pc:docMk/>
            <pc:sldMk cId="3924106110" sldId="273"/>
            <ac:spMk id="3" creationId="{54D2CC57-8BC9-A042-E57D-8F510217E99C}"/>
          </ac:spMkLst>
        </pc:spChg>
        <pc:picChg chg="add mod">
          <ac:chgData name="Vanessa Gomez (She/Her)" userId="f48c7866-a6fb-40d7-bb36-515d7cb55c94" providerId="ADAL" clId="{7E4AEBCC-B487-46CA-9B23-6C7C3E86ADBC}" dt="2023-09-20T12:42:35.222" v="350" actId="1076"/>
          <ac:picMkLst>
            <pc:docMk/>
            <pc:sldMk cId="3924106110" sldId="273"/>
            <ac:picMk id="4" creationId="{5CB68124-83F2-3DFE-C42C-3C70F9012495}"/>
          </ac:picMkLst>
        </pc:picChg>
        <pc:picChg chg="add mod">
          <ac:chgData name="Vanessa Gomez (She/Her)" userId="f48c7866-a6fb-40d7-bb36-515d7cb55c94" providerId="ADAL" clId="{7E4AEBCC-B487-46CA-9B23-6C7C3E86ADBC}" dt="2023-09-20T13:15:23.404" v="423"/>
          <ac:picMkLst>
            <pc:docMk/>
            <pc:sldMk cId="3924106110" sldId="273"/>
            <ac:picMk id="5" creationId="{E0728EBD-90BD-CD65-DDC8-FF6B4AEBE675}"/>
          </ac:picMkLst>
        </pc:picChg>
        <pc:picChg chg="add mod">
          <ac:chgData name="Vanessa Gomez (She/Her)" userId="f48c7866-a6fb-40d7-bb36-515d7cb55c94" providerId="ADAL" clId="{7E4AEBCC-B487-46CA-9B23-6C7C3E86ADBC}" dt="2023-09-20T13:19:25.560" v="439" actId="1076"/>
          <ac:picMkLst>
            <pc:docMk/>
            <pc:sldMk cId="3924106110" sldId="273"/>
            <ac:picMk id="6" creationId="{943B3764-6528-1EAB-717F-E052730EFAC7}"/>
          </ac:picMkLst>
        </pc:picChg>
      </pc:sldChg>
      <pc:sldChg chg="delSp">
        <pc:chgData name="Vanessa Gomez (She/Her)" userId="f48c7866-a6fb-40d7-bb36-515d7cb55c94" providerId="ADAL" clId="{7E4AEBCC-B487-46CA-9B23-6C7C3E86ADBC}" dt="2023-09-20T10:11:24.347" v="16"/>
        <pc:sldMkLst>
          <pc:docMk/>
          <pc:sldMk cId="2043540492" sldId="274"/>
        </pc:sldMkLst>
        <pc:picChg chg="del">
          <ac:chgData name="Vanessa Gomez (She/Her)" userId="f48c7866-a6fb-40d7-bb36-515d7cb55c94" providerId="ADAL" clId="{7E4AEBCC-B487-46CA-9B23-6C7C3E86ADBC}" dt="2023-09-20T10:11:24.347" v="16"/>
          <ac:picMkLst>
            <pc:docMk/>
            <pc:sldMk cId="2043540492" sldId="274"/>
            <ac:picMk id="2" creationId="{E5E01370-8A36-8407-4CE2-2672693A1B46}"/>
          </ac:picMkLst>
        </pc:picChg>
      </pc:sldChg>
      <pc:sldChg chg="modSp mod">
        <pc:chgData name="Vanessa Gomez (She/Her)" userId="f48c7866-a6fb-40d7-bb36-515d7cb55c94" providerId="ADAL" clId="{7E4AEBCC-B487-46CA-9B23-6C7C3E86ADBC}" dt="2023-09-20T10:34:17.919" v="53" actId="14100"/>
        <pc:sldMkLst>
          <pc:docMk/>
          <pc:sldMk cId="3958704048" sldId="287"/>
        </pc:sldMkLst>
        <pc:picChg chg="mod">
          <ac:chgData name="Vanessa Gomez (She/Her)" userId="f48c7866-a6fb-40d7-bb36-515d7cb55c94" providerId="ADAL" clId="{7E4AEBCC-B487-46CA-9B23-6C7C3E86ADBC}" dt="2023-09-20T10:34:17.919" v="53" actId="14100"/>
          <ac:picMkLst>
            <pc:docMk/>
            <pc:sldMk cId="3958704048" sldId="287"/>
            <ac:picMk id="6" creationId="{4609EF85-62F6-C27A-ADC0-61A942A2D26A}"/>
          </ac:picMkLst>
        </pc:picChg>
      </pc:sldChg>
      <pc:sldChg chg="modSp mod">
        <pc:chgData name="Vanessa Gomez (She/Her)" userId="f48c7866-a6fb-40d7-bb36-515d7cb55c94" providerId="ADAL" clId="{7E4AEBCC-B487-46CA-9B23-6C7C3E86ADBC}" dt="2023-09-20T12:42:47.339" v="351" actId="255"/>
        <pc:sldMkLst>
          <pc:docMk/>
          <pc:sldMk cId="2153228628" sldId="288"/>
        </pc:sldMkLst>
        <pc:spChg chg="mod">
          <ac:chgData name="Vanessa Gomez (She/Her)" userId="f48c7866-a6fb-40d7-bb36-515d7cb55c94" providerId="ADAL" clId="{7E4AEBCC-B487-46CA-9B23-6C7C3E86ADBC}" dt="2023-09-20T12:42:47.339" v="351" actId="255"/>
          <ac:spMkLst>
            <pc:docMk/>
            <pc:sldMk cId="2153228628" sldId="288"/>
            <ac:spMk id="4" creationId="{3A1B4D26-829E-B033-DAE2-4C2B32DAAB22}"/>
          </ac:spMkLst>
        </pc:spChg>
      </pc:sldChg>
      <pc:sldChg chg="addSp delSp modSp mod">
        <pc:chgData name="Vanessa Gomez (She/Her)" userId="f48c7866-a6fb-40d7-bb36-515d7cb55c94" providerId="ADAL" clId="{7E4AEBCC-B487-46CA-9B23-6C7C3E86ADBC}" dt="2023-09-20T14:08:15.816" v="576" actId="207"/>
        <pc:sldMkLst>
          <pc:docMk/>
          <pc:sldMk cId="3892938835" sldId="303"/>
        </pc:sldMkLst>
        <pc:spChg chg="mod">
          <ac:chgData name="Vanessa Gomez (She/Her)" userId="f48c7866-a6fb-40d7-bb36-515d7cb55c94" providerId="ADAL" clId="{7E4AEBCC-B487-46CA-9B23-6C7C3E86ADBC}" dt="2023-09-20T14:08:00.330" v="573" actId="1076"/>
          <ac:spMkLst>
            <pc:docMk/>
            <pc:sldMk cId="3892938835" sldId="303"/>
            <ac:spMk id="2" creationId="{0B454BCC-7346-7C16-2573-05AFA761341E}"/>
          </ac:spMkLst>
        </pc:spChg>
        <pc:spChg chg="add del">
          <ac:chgData name="Vanessa Gomez (She/Her)" userId="f48c7866-a6fb-40d7-bb36-515d7cb55c94" providerId="ADAL" clId="{7E4AEBCC-B487-46CA-9B23-6C7C3E86ADBC}" dt="2023-09-20T13:18:45.604" v="429"/>
          <ac:spMkLst>
            <pc:docMk/>
            <pc:sldMk cId="3892938835" sldId="303"/>
            <ac:spMk id="3" creationId="{8A4347CF-DE05-FD79-3AC3-4AF92F75BADE}"/>
          </ac:spMkLst>
        </pc:spChg>
        <pc:spChg chg="add del">
          <ac:chgData name="Vanessa Gomez (She/Her)" userId="f48c7866-a6fb-40d7-bb36-515d7cb55c94" providerId="ADAL" clId="{7E4AEBCC-B487-46CA-9B23-6C7C3E86ADBC}" dt="2023-09-20T13:18:48.965" v="431"/>
          <ac:spMkLst>
            <pc:docMk/>
            <pc:sldMk cId="3892938835" sldId="303"/>
            <ac:spMk id="4" creationId="{FB58AA95-3947-685F-DAD7-B84A9B4284BA}"/>
          </ac:spMkLst>
        </pc:spChg>
        <pc:spChg chg="mod">
          <ac:chgData name="Vanessa Gomez (She/Her)" userId="f48c7866-a6fb-40d7-bb36-515d7cb55c94" providerId="ADAL" clId="{7E4AEBCC-B487-46CA-9B23-6C7C3E86ADBC}" dt="2023-09-20T14:08:15.816" v="576" actId="207"/>
          <ac:spMkLst>
            <pc:docMk/>
            <pc:sldMk cId="3892938835" sldId="303"/>
            <ac:spMk id="7" creationId="{B1F553A7-1BA5-06EE-F05C-B5B7058F7988}"/>
          </ac:spMkLst>
        </pc:spChg>
        <pc:picChg chg="add mod">
          <ac:chgData name="Vanessa Gomez (She/Her)" userId="f48c7866-a6fb-40d7-bb36-515d7cb55c94" providerId="ADAL" clId="{7E4AEBCC-B487-46CA-9B23-6C7C3E86ADBC}" dt="2023-09-20T13:18:57.096" v="434" actId="1076"/>
          <ac:picMkLst>
            <pc:docMk/>
            <pc:sldMk cId="3892938835" sldId="303"/>
            <ac:picMk id="5" creationId="{62F4FCA0-34C9-FFB3-A590-3D6F4082BA8E}"/>
          </ac:picMkLst>
        </pc:picChg>
        <pc:picChg chg="mod">
          <ac:chgData name="Vanessa Gomez (She/Her)" userId="f48c7866-a6fb-40d7-bb36-515d7cb55c94" providerId="ADAL" clId="{7E4AEBCC-B487-46CA-9B23-6C7C3E86ADBC}" dt="2023-09-20T13:10:30.321" v="411" actId="14100"/>
          <ac:picMkLst>
            <pc:docMk/>
            <pc:sldMk cId="3892938835" sldId="303"/>
            <ac:picMk id="8" creationId="{8332752E-57E2-5584-2D48-0F38C4AB5122}"/>
          </ac:picMkLst>
        </pc:picChg>
      </pc:sldChg>
      <pc:sldChg chg="addSp delSp modSp mod">
        <pc:chgData name="Vanessa Gomez (She/Her)" userId="f48c7866-a6fb-40d7-bb36-515d7cb55c94" providerId="ADAL" clId="{7E4AEBCC-B487-46CA-9B23-6C7C3E86ADBC}" dt="2023-09-20T13:56:25.556" v="572" actId="1076"/>
        <pc:sldMkLst>
          <pc:docMk/>
          <pc:sldMk cId="2678938897" sldId="305"/>
        </pc:sldMkLst>
        <pc:spChg chg="del mod">
          <ac:chgData name="Vanessa Gomez (She/Her)" userId="f48c7866-a6fb-40d7-bb36-515d7cb55c94" providerId="ADAL" clId="{7E4AEBCC-B487-46CA-9B23-6C7C3E86ADBC}" dt="2023-09-20T10:31:45.589" v="43" actId="478"/>
          <ac:spMkLst>
            <pc:docMk/>
            <pc:sldMk cId="2678938897" sldId="305"/>
            <ac:spMk id="2" creationId="{06340F8B-FE1A-507B-5B91-796E336B99A2}"/>
          </ac:spMkLst>
        </pc:spChg>
        <pc:spChg chg="add del mod">
          <ac:chgData name="Vanessa Gomez (She/Her)" userId="f48c7866-a6fb-40d7-bb36-515d7cb55c94" providerId="ADAL" clId="{7E4AEBCC-B487-46CA-9B23-6C7C3E86ADBC}" dt="2023-09-20T13:29:13.609" v="462" actId="478"/>
          <ac:spMkLst>
            <pc:docMk/>
            <pc:sldMk cId="2678938897" sldId="305"/>
            <ac:spMk id="8" creationId="{0230656E-A41F-1B80-3D99-4CD4F31C863B}"/>
          </ac:spMkLst>
        </pc:spChg>
        <pc:spChg chg="add del mod">
          <ac:chgData name="Vanessa Gomez (She/Her)" userId="f48c7866-a6fb-40d7-bb36-515d7cb55c94" providerId="ADAL" clId="{7E4AEBCC-B487-46CA-9B23-6C7C3E86ADBC}" dt="2023-09-20T13:29:15.069" v="463" actId="478"/>
          <ac:spMkLst>
            <pc:docMk/>
            <pc:sldMk cId="2678938897" sldId="305"/>
            <ac:spMk id="9" creationId="{ABA364A9-BB74-4332-9DAE-907D679DC8CA}"/>
          </ac:spMkLst>
        </pc:spChg>
        <pc:spChg chg="add del mod">
          <ac:chgData name="Vanessa Gomez (She/Her)" userId="f48c7866-a6fb-40d7-bb36-515d7cb55c94" providerId="ADAL" clId="{7E4AEBCC-B487-46CA-9B23-6C7C3E86ADBC}" dt="2023-09-20T13:56:15.318" v="570" actId="478"/>
          <ac:spMkLst>
            <pc:docMk/>
            <pc:sldMk cId="2678938897" sldId="305"/>
            <ac:spMk id="13" creationId="{AA2B3D9F-268B-DB18-5D00-107FFBACD1F7}"/>
          </ac:spMkLst>
        </pc:spChg>
        <pc:spChg chg="add del mod">
          <ac:chgData name="Vanessa Gomez (She/Her)" userId="f48c7866-a6fb-40d7-bb36-515d7cb55c94" providerId="ADAL" clId="{7E4AEBCC-B487-46CA-9B23-6C7C3E86ADBC}" dt="2023-09-20T13:56:17.055" v="571" actId="478"/>
          <ac:spMkLst>
            <pc:docMk/>
            <pc:sldMk cId="2678938897" sldId="305"/>
            <ac:spMk id="14" creationId="{F6C79E09-FC2C-A3D8-C364-B639DE94B572}"/>
          </ac:spMkLst>
        </pc:spChg>
        <pc:graphicFrameChg chg="add del mod">
          <ac:chgData name="Vanessa Gomez (She/Her)" userId="f48c7866-a6fb-40d7-bb36-515d7cb55c94" providerId="ADAL" clId="{7E4AEBCC-B487-46CA-9B23-6C7C3E86ADBC}" dt="2023-09-20T10:31:51.517" v="45"/>
          <ac:graphicFrameMkLst>
            <pc:docMk/>
            <pc:sldMk cId="2678938897" sldId="305"/>
            <ac:graphicFrameMk id="4" creationId="{CAE7C54D-A25A-101C-A6C2-384ED7D44D41}"/>
          </ac:graphicFrameMkLst>
        </pc:graphicFrameChg>
        <pc:graphicFrameChg chg="add del mod modGraphic">
          <ac:chgData name="Vanessa Gomez (She/Her)" userId="f48c7866-a6fb-40d7-bb36-515d7cb55c94" providerId="ADAL" clId="{7E4AEBCC-B487-46CA-9B23-6C7C3E86ADBC}" dt="2023-09-20T13:26:36.432" v="449" actId="478"/>
          <ac:graphicFrameMkLst>
            <pc:docMk/>
            <pc:sldMk cId="2678938897" sldId="305"/>
            <ac:graphicFrameMk id="7" creationId="{4B9B3918-391C-34F1-215E-0EFA7EB957B9}"/>
          </ac:graphicFrameMkLst>
        </pc:graphicFrameChg>
        <pc:graphicFrameChg chg="add del mod">
          <ac:chgData name="Vanessa Gomez (She/Her)" userId="f48c7866-a6fb-40d7-bb36-515d7cb55c94" providerId="ADAL" clId="{7E4AEBCC-B487-46CA-9B23-6C7C3E86ADBC}" dt="2023-09-20T13:29:22.129" v="465"/>
          <ac:graphicFrameMkLst>
            <pc:docMk/>
            <pc:sldMk cId="2678938897" sldId="305"/>
            <ac:graphicFrameMk id="11" creationId="{0914581C-9367-5F7B-A2CD-78959D20FF0F}"/>
          </ac:graphicFrameMkLst>
        </pc:graphicFrameChg>
        <pc:graphicFrameChg chg="add mod modGraphic">
          <ac:chgData name="Vanessa Gomez (She/Her)" userId="f48c7866-a6fb-40d7-bb36-515d7cb55c94" providerId="ADAL" clId="{7E4AEBCC-B487-46CA-9B23-6C7C3E86ADBC}" dt="2023-09-20T13:56:25.556" v="572" actId="1076"/>
          <ac:graphicFrameMkLst>
            <pc:docMk/>
            <pc:sldMk cId="2678938897" sldId="305"/>
            <ac:graphicFrameMk id="12" creationId="{0F12F480-9823-9F15-C8EF-1B3D2FA9F990}"/>
          </ac:graphicFrameMkLst>
        </pc:graphicFrameChg>
        <pc:picChg chg="add del mod">
          <ac:chgData name="Vanessa Gomez (She/Her)" userId="f48c7866-a6fb-40d7-bb36-515d7cb55c94" providerId="ADAL" clId="{7E4AEBCC-B487-46CA-9B23-6C7C3E86ADBC}" dt="2023-09-20T13:27:08.259" v="461"/>
          <ac:picMkLst>
            <pc:docMk/>
            <pc:sldMk cId="2678938897" sldId="305"/>
            <ac:picMk id="10" creationId="{A4290318-783A-584B-9679-EFBBA7B82738}"/>
          </ac:picMkLst>
        </pc:picChg>
      </pc:sldChg>
      <pc:sldChg chg="delSp modSp mod modAnim">
        <pc:chgData name="Vanessa Gomez (She/Her)" userId="f48c7866-a6fb-40d7-bb36-515d7cb55c94" providerId="ADAL" clId="{7E4AEBCC-B487-46CA-9B23-6C7C3E86ADBC}" dt="2023-09-20T14:52:25.106" v="578"/>
        <pc:sldMkLst>
          <pc:docMk/>
          <pc:sldMk cId="1274663414" sldId="306"/>
        </pc:sldMkLst>
        <pc:spChg chg="del">
          <ac:chgData name="Vanessa Gomez (She/Her)" userId="f48c7866-a6fb-40d7-bb36-515d7cb55c94" providerId="ADAL" clId="{7E4AEBCC-B487-46CA-9B23-6C7C3E86ADBC}" dt="2023-09-20T13:51:13.641" v="550" actId="478"/>
          <ac:spMkLst>
            <pc:docMk/>
            <pc:sldMk cId="1274663414" sldId="306"/>
            <ac:spMk id="6" creationId="{01E5DF16-F55A-46F1-5FFB-0F11350A7E91}"/>
          </ac:spMkLst>
        </pc:spChg>
        <pc:picChg chg="mod">
          <ac:chgData name="Vanessa Gomez (She/Her)" userId="f48c7866-a6fb-40d7-bb36-515d7cb55c94" providerId="ADAL" clId="{7E4AEBCC-B487-46CA-9B23-6C7C3E86ADBC}" dt="2023-09-20T13:51:48.323" v="557" actId="14100"/>
          <ac:picMkLst>
            <pc:docMk/>
            <pc:sldMk cId="1274663414" sldId="306"/>
            <ac:picMk id="5" creationId="{A25D0981-5370-46BC-EEB3-A115A339340F}"/>
          </ac:picMkLst>
        </pc:picChg>
      </pc:sldChg>
      <pc:sldChg chg="addSp delSp modSp mod">
        <pc:chgData name="Vanessa Gomez (She/Her)" userId="f48c7866-a6fb-40d7-bb36-515d7cb55c94" providerId="ADAL" clId="{7E4AEBCC-B487-46CA-9B23-6C7C3E86ADBC}" dt="2023-09-20T13:19:03.815" v="435"/>
        <pc:sldMkLst>
          <pc:docMk/>
          <pc:sldMk cId="198906127" sldId="308"/>
        </pc:sldMkLst>
        <pc:spChg chg="mod">
          <ac:chgData name="Vanessa Gomez (She/Her)" userId="f48c7866-a6fb-40d7-bb36-515d7cb55c94" providerId="ADAL" clId="{7E4AEBCC-B487-46CA-9B23-6C7C3E86ADBC}" dt="2023-09-20T13:14:47.601" v="416" actId="1076"/>
          <ac:spMkLst>
            <pc:docMk/>
            <pc:sldMk cId="198906127" sldId="308"/>
            <ac:spMk id="2" creationId="{3B0B20A1-77FD-600B-D298-1337FB960ED9}"/>
          </ac:spMkLst>
        </pc:spChg>
        <pc:spChg chg="mod">
          <ac:chgData name="Vanessa Gomez (She/Her)" userId="f48c7866-a6fb-40d7-bb36-515d7cb55c94" providerId="ADAL" clId="{7E4AEBCC-B487-46CA-9B23-6C7C3E86ADBC}" dt="2023-09-20T13:14:42.803" v="415" actId="1076"/>
          <ac:spMkLst>
            <pc:docMk/>
            <pc:sldMk cId="198906127" sldId="308"/>
            <ac:spMk id="3" creationId="{1849683D-568C-F800-3C33-020249977581}"/>
          </ac:spMkLst>
        </pc:spChg>
        <pc:picChg chg="add del">
          <ac:chgData name="Vanessa Gomez (She/Her)" userId="f48c7866-a6fb-40d7-bb36-515d7cb55c94" providerId="ADAL" clId="{7E4AEBCC-B487-46CA-9B23-6C7C3E86ADBC}" dt="2023-09-20T12:41:57.231" v="344"/>
          <ac:picMkLst>
            <pc:docMk/>
            <pc:sldMk cId="198906127" sldId="308"/>
            <ac:picMk id="5" creationId="{57E52037-5145-4D05-ECE8-511663DED66C}"/>
          </ac:picMkLst>
        </pc:picChg>
        <pc:picChg chg="add mod">
          <ac:chgData name="Vanessa Gomez (She/Her)" userId="f48c7866-a6fb-40d7-bb36-515d7cb55c94" providerId="ADAL" clId="{7E4AEBCC-B487-46CA-9B23-6C7C3E86ADBC}" dt="2023-09-20T12:42:11.478" v="346" actId="1076"/>
          <ac:picMkLst>
            <pc:docMk/>
            <pc:sldMk cId="198906127" sldId="308"/>
            <ac:picMk id="6" creationId="{B395FFE4-62E1-CC3C-1CDC-B6569113C7B3}"/>
          </ac:picMkLst>
        </pc:picChg>
        <pc:picChg chg="add mod">
          <ac:chgData name="Vanessa Gomez (She/Her)" userId="f48c7866-a6fb-40d7-bb36-515d7cb55c94" providerId="ADAL" clId="{7E4AEBCC-B487-46CA-9B23-6C7C3E86ADBC}" dt="2023-09-20T13:14:35.113" v="413"/>
          <ac:picMkLst>
            <pc:docMk/>
            <pc:sldMk cId="198906127" sldId="308"/>
            <ac:picMk id="7" creationId="{F135F2F7-5845-BFA3-CCD6-D3FE32504F19}"/>
          </ac:picMkLst>
        </pc:picChg>
        <pc:picChg chg="add mod">
          <ac:chgData name="Vanessa Gomez (She/Her)" userId="f48c7866-a6fb-40d7-bb36-515d7cb55c94" providerId="ADAL" clId="{7E4AEBCC-B487-46CA-9B23-6C7C3E86ADBC}" dt="2023-09-20T13:19:03.815" v="435"/>
          <ac:picMkLst>
            <pc:docMk/>
            <pc:sldMk cId="198906127" sldId="308"/>
            <ac:picMk id="8" creationId="{9BB67B6A-435E-720E-DC06-8331A4A59367}"/>
          </ac:picMkLst>
        </pc:picChg>
      </pc:sldChg>
      <pc:sldChg chg="modNotesTx">
        <pc:chgData name="Vanessa Gomez (She/Her)" userId="f48c7866-a6fb-40d7-bb36-515d7cb55c94" providerId="ADAL" clId="{7E4AEBCC-B487-46CA-9B23-6C7C3E86ADBC}" dt="2023-09-20T11:08:03.785" v="199" actId="313"/>
        <pc:sldMkLst>
          <pc:docMk/>
          <pc:sldMk cId="2089859062" sldId="311"/>
        </pc:sldMkLst>
      </pc:sldChg>
      <pc:sldChg chg="modSp mod">
        <pc:chgData name="Vanessa Gomez (She/Her)" userId="f48c7866-a6fb-40d7-bb36-515d7cb55c94" providerId="ADAL" clId="{7E4AEBCC-B487-46CA-9B23-6C7C3E86ADBC}" dt="2023-09-20T11:08:48.988" v="203" actId="20577"/>
        <pc:sldMkLst>
          <pc:docMk/>
          <pc:sldMk cId="3562089676" sldId="319"/>
        </pc:sldMkLst>
        <pc:spChg chg="mod">
          <ac:chgData name="Vanessa Gomez (She/Her)" userId="f48c7866-a6fb-40d7-bb36-515d7cb55c94" providerId="ADAL" clId="{7E4AEBCC-B487-46CA-9B23-6C7C3E86ADBC}" dt="2023-09-20T11:08:48.988" v="203" actId="20577"/>
          <ac:spMkLst>
            <pc:docMk/>
            <pc:sldMk cId="3562089676" sldId="319"/>
            <ac:spMk id="8" creationId="{5F145F63-9157-A8F9-3B77-653B874A13C0}"/>
          </ac:spMkLst>
        </pc:spChg>
      </pc:sldChg>
      <pc:sldChg chg="del">
        <pc:chgData name="Vanessa Gomez (She/Her)" userId="f48c7866-a6fb-40d7-bb36-515d7cb55c94" providerId="ADAL" clId="{7E4AEBCC-B487-46CA-9B23-6C7C3E86ADBC}" dt="2023-09-20T13:11:05.490" v="412" actId="47"/>
        <pc:sldMkLst>
          <pc:docMk/>
          <pc:sldMk cId="3437703188" sldId="324"/>
        </pc:sldMkLst>
      </pc:sldChg>
      <pc:sldChg chg="modSp add del mod">
        <pc:chgData name="Vanessa Gomez (She/Her)" userId="f48c7866-a6fb-40d7-bb36-515d7cb55c94" providerId="ADAL" clId="{7E4AEBCC-B487-46CA-9B23-6C7C3E86ADBC}" dt="2023-09-20T11:09:35.125" v="207" actId="20577"/>
        <pc:sldMkLst>
          <pc:docMk/>
          <pc:sldMk cId="1382800516" sldId="2146847073"/>
        </pc:sldMkLst>
        <pc:spChg chg="mod">
          <ac:chgData name="Vanessa Gomez (She/Her)" userId="f48c7866-a6fb-40d7-bb36-515d7cb55c94" providerId="ADAL" clId="{7E4AEBCC-B487-46CA-9B23-6C7C3E86ADBC}" dt="2023-09-20T11:09:35.125" v="207" actId="20577"/>
          <ac:spMkLst>
            <pc:docMk/>
            <pc:sldMk cId="1382800516" sldId="2146847073"/>
            <ac:spMk id="2" creationId="{5BF72AF5-B82A-400B-F498-EDD96D9CA7B2}"/>
          </ac:spMkLst>
        </pc:spChg>
      </pc:sldChg>
      <pc:sldChg chg="addSp modSp add del mod">
        <pc:chgData name="Vanessa Gomez (She/Her)" userId="f48c7866-a6fb-40d7-bb36-515d7cb55c94" providerId="ADAL" clId="{7E4AEBCC-B487-46CA-9B23-6C7C3E86ADBC}" dt="2023-09-20T11:13:11.548" v="234" actId="255"/>
        <pc:sldMkLst>
          <pc:docMk/>
          <pc:sldMk cId="3029978358" sldId="2146847077"/>
        </pc:sldMkLst>
        <pc:spChg chg="mod">
          <ac:chgData name="Vanessa Gomez (She/Her)" userId="f48c7866-a6fb-40d7-bb36-515d7cb55c94" providerId="ADAL" clId="{7E4AEBCC-B487-46CA-9B23-6C7C3E86ADBC}" dt="2023-09-20T11:13:11.548" v="234" actId="255"/>
          <ac:spMkLst>
            <pc:docMk/>
            <pc:sldMk cId="3029978358" sldId="2146847077"/>
            <ac:spMk id="2" creationId="{613C2E6C-9658-2601-AC49-0EA0A50A64B3}"/>
          </ac:spMkLst>
        </pc:spChg>
        <pc:picChg chg="add mod">
          <ac:chgData name="Vanessa Gomez (She/Her)" userId="f48c7866-a6fb-40d7-bb36-515d7cb55c94" providerId="ADAL" clId="{7E4AEBCC-B487-46CA-9B23-6C7C3E86ADBC}" dt="2023-09-20T11:13:04.603" v="233" actId="1076"/>
          <ac:picMkLst>
            <pc:docMk/>
            <pc:sldMk cId="3029978358" sldId="2146847077"/>
            <ac:picMk id="6" creationId="{DE9A2A7B-B985-E710-E2DE-3D6984D17DA1}"/>
          </ac:picMkLst>
        </pc:picChg>
      </pc:sldChg>
      <pc:sldChg chg="modSp add del mod setBg">
        <pc:chgData name="Vanessa Gomez (She/Her)" userId="f48c7866-a6fb-40d7-bb36-515d7cb55c94" providerId="ADAL" clId="{7E4AEBCC-B487-46CA-9B23-6C7C3E86ADBC}" dt="2023-09-20T11:09:53.755" v="210" actId="14100"/>
        <pc:sldMkLst>
          <pc:docMk/>
          <pc:sldMk cId="3998878559" sldId="2146847078"/>
        </pc:sldMkLst>
        <pc:spChg chg="mod">
          <ac:chgData name="Vanessa Gomez (She/Her)" userId="f48c7866-a6fb-40d7-bb36-515d7cb55c94" providerId="ADAL" clId="{7E4AEBCC-B487-46CA-9B23-6C7C3E86ADBC}" dt="2023-09-20T11:09:53.755" v="210" actId="14100"/>
          <ac:spMkLst>
            <pc:docMk/>
            <pc:sldMk cId="3998878559" sldId="2146847078"/>
            <ac:spMk id="2" creationId="{646709CA-6B99-5BB0-2D86-C8AF948D74A2}"/>
          </ac:spMkLst>
        </pc:spChg>
        <pc:spChg chg="mod">
          <ac:chgData name="Vanessa Gomez (She/Her)" userId="f48c7866-a6fb-40d7-bb36-515d7cb55c94" providerId="ADAL" clId="{7E4AEBCC-B487-46CA-9B23-6C7C3E86ADBC}" dt="2023-09-20T11:09:43.486" v="208" actId="255"/>
          <ac:spMkLst>
            <pc:docMk/>
            <pc:sldMk cId="3998878559" sldId="2146847078"/>
            <ac:spMk id="5" creationId="{AD77BDD2-0E13-FE8F-6527-D79FCF4A769F}"/>
          </ac:spMkLst>
        </pc:spChg>
      </pc:sldChg>
      <pc:sldChg chg="modSp add del mod setBg">
        <pc:chgData name="Vanessa Gomez (She/Her)" userId="f48c7866-a6fb-40d7-bb36-515d7cb55c94" providerId="ADAL" clId="{7E4AEBCC-B487-46CA-9B23-6C7C3E86ADBC}" dt="2023-09-20T11:10:10.394" v="213" actId="14100"/>
        <pc:sldMkLst>
          <pc:docMk/>
          <pc:sldMk cId="3377217116" sldId="2146847084"/>
        </pc:sldMkLst>
        <pc:spChg chg="mod">
          <ac:chgData name="Vanessa Gomez (She/Her)" userId="f48c7866-a6fb-40d7-bb36-515d7cb55c94" providerId="ADAL" clId="{7E4AEBCC-B487-46CA-9B23-6C7C3E86ADBC}" dt="2023-09-20T11:10:10.394" v="213" actId="14100"/>
          <ac:spMkLst>
            <pc:docMk/>
            <pc:sldMk cId="3377217116" sldId="2146847084"/>
            <ac:spMk id="2" creationId="{646709CA-6B99-5BB0-2D86-C8AF948D74A2}"/>
          </ac:spMkLst>
        </pc:spChg>
        <pc:spChg chg="mod">
          <ac:chgData name="Vanessa Gomez (She/Her)" userId="f48c7866-a6fb-40d7-bb36-515d7cb55c94" providerId="ADAL" clId="{7E4AEBCC-B487-46CA-9B23-6C7C3E86ADBC}" dt="2023-09-20T11:10:01.236" v="211" actId="255"/>
          <ac:spMkLst>
            <pc:docMk/>
            <pc:sldMk cId="3377217116" sldId="2146847084"/>
            <ac:spMk id="5" creationId="{AD77BDD2-0E13-FE8F-6527-D79FCF4A769F}"/>
          </ac:spMkLst>
        </pc:spChg>
      </pc:sldChg>
      <pc:sldChg chg="modSp add del mod setBg">
        <pc:chgData name="Vanessa Gomez (She/Her)" userId="f48c7866-a6fb-40d7-bb36-515d7cb55c94" providerId="ADAL" clId="{7E4AEBCC-B487-46CA-9B23-6C7C3E86ADBC}" dt="2023-09-20T11:10:23.308" v="215" actId="255"/>
        <pc:sldMkLst>
          <pc:docMk/>
          <pc:sldMk cId="901440697" sldId="2146847085"/>
        </pc:sldMkLst>
        <pc:spChg chg="mod">
          <ac:chgData name="Vanessa Gomez (She/Her)" userId="f48c7866-a6fb-40d7-bb36-515d7cb55c94" providerId="ADAL" clId="{7E4AEBCC-B487-46CA-9B23-6C7C3E86ADBC}" dt="2023-09-20T11:10:23.308" v="215" actId="255"/>
          <ac:spMkLst>
            <pc:docMk/>
            <pc:sldMk cId="901440697" sldId="2146847085"/>
            <ac:spMk id="2" creationId="{646709CA-6B99-5BB0-2D86-C8AF948D74A2}"/>
          </ac:spMkLst>
        </pc:spChg>
        <pc:spChg chg="mod">
          <ac:chgData name="Vanessa Gomez (She/Her)" userId="f48c7866-a6fb-40d7-bb36-515d7cb55c94" providerId="ADAL" clId="{7E4AEBCC-B487-46CA-9B23-6C7C3E86ADBC}" dt="2023-09-20T11:10:18.509" v="214" actId="255"/>
          <ac:spMkLst>
            <pc:docMk/>
            <pc:sldMk cId="901440697" sldId="2146847085"/>
            <ac:spMk id="5" creationId="{AD77BDD2-0E13-FE8F-6527-D79FCF4A769F}"/>
          </ac:spMkLst>
        </pc:spChg>
      </pc:sldChg>
      <pc:sldChg chg="modSp add del mod setBg">
        <pc:chgData name="Vanessa Gomez (She/Her)" userId="f48c7866-a6fb-40d7-bb36-515d7cb55c94" providerId="ADAL" clId="{7E4AEBCC-B487-46CA-9B23-6C7C3E86ADBC}" dt="2023-09-20T11:10:37.599" v="218" actId="6549"/>
        <pc:sldMkLst>
          <pc:docMk/>
          <pc:sldMk cId="2739286352" sldId="2146847086"/>
        </pc:sldMkLst>
        <pc:spChg chg="mod">
          <ac:chgData name="Vanessa Gomez (She/Her)" userId="f48c7866-a6fb-40d7-bb36-515d7cb55c94" providerId="ADAL" clId="{7E4AEBCC-B487-46CA-9B23-6C7C3E86ADBC}" dt="2023-09-20T11:10:37.599" v="218" actId="6549"/>
          <ac:spMkLst>
            <pc:docMk/>
            <pc:sldMk cId="2739286352" sldId="2146847086"/>
            <ac:spMk id="2" creationId="{646709CA-6B99-5BB0-2D86-C8AF948D74A2}"/>
          </ac:spMkLst>
        </pc:spChg>
        <pc:spChg chg="mod">
          <ac:chgData name="Vanessa Gomez (She/Her)" userId="f48c7866-a6fb-40d7-bb36-515d7cb55c94" providerId="ADAL" clId="{7E4AEBCC-B487-46CA-9B23-6C7C3E86ADBC}" dt="2023-09-20T11:10:29.916" v="216" actId="255"/>
          <ac:spMkLst>
            <pc:docMk/>
            <pc:sldMk cId="2739286352" sldId="2146847086"/>
            <ac:spMk id="5" creationId="{AD77BDD2-0E13-FE8F-6527-D79FCF4A769F}"/>
          </ac:spMkLst>
        </pc:spChg>
      </pc:sldChg>
      <pc:sldChg chg="modSp add del mod setBg">
        <pc:chgData name="Vanessa Gomez (She/Her)" userId="f48c7866-a6fb-40d7-bb36-515d7cb55c94" providerId="ADAL" clId="{7E4AEBCC-B487-46CA-9B23-6C7C3E86ADBC}" dt="2023-09-20T11:11:04.868" v="222" actId="255"/>
        <pc:sldMkLst>
          <pc:docMk/>
          <pc:sldMk cId="1864486746" sldId="2146847088"/>
        </pc:sldMkLst>
        <pc:spChg chg="mod">
          <ac:chgData name="Vanessa Gomez (She/Her)" userId="f48c7866-a6fb-40d7-bb36-515d7cb55c94" providerId="ADAL" clId="{7E4AEBCC-B487-46CA-9B23-6C7C3E86ADBC}" dt="2023-09-20T11:11:04.868" v="222" actId="255"/>
          <ac:spMkLst>
            <pc:docMk/>
            <pc:sldMk cId="1864486746" sldId="2146847088"/>
            <ac:spMk id="2" creationId="{646709CA-6B99-5BB0-2D86-C8AF948D74A2}"/>
          </ac:spMkLst>
        </pc:spChg>
        <pc:spChg chg="mod">
          <ac:chgData name="Vanessa Gomez (She/Her)" userId="f48c7866-a6fb-40d7-bb36-515d7cb55c94" providerId="ADAL" clId="{7E4AEBCC-B487-46CA-9B23-6C7C3E86ADBC}" dt="2023-09-20T11:10:46.954" v="219" actId="255"/>
          <ac:spMkLst>
            <pc:docMk/>
            <pc:sldMk cId="1864486746" sldId="2146847088"/>
            <ac:spMk id="5" creationId="{AD77BDD2-0E13-FE8F-6527-D79FCF4A769F}"/>
          </ac:spMkLst>
        </pc:spChg>
      </pc:sldChg>
      <pc:sldChg chg="modSp add del mod setBg">
        <pc:chgData name="Vanessa Gomez (She/Her)" userId="f48c7866-a6fb-40d7-bb36-515d7cb55c94" providerId="ADAL" clId="{7E4AEBCC-B487-46CA-9B23-6C7C3E86ADBC}" dt="2023-09-20T10:09:25.712" v="7"/>
        <pc:sldMkLst>
          <pc:docMk/>
          <pc:sldMk cId="2100493573" sldId="2146847089"/>
        </pc:sldMkLst>
        <pc:spChg chg="mod">
          <ac:chgData name="Vanessa Gomez (She/Her)" userId="f48c7866-a6fb-40d7-bb36-515d7cb55c94" providerId="ADAL" clId="{7E4AEBCC-B487-46CA-9B23-6C7C3E86ADBC}" dt="2023-09-20T10:09:25.712" v="7"/>
          <ac:spMkLst>
            <pc:docMk/>
            <pc:sldMk cId="2100493573" sldId="2146847089"/>
            <ac:spMk id="2" creationId="{646709CA-6B99-5BB0-2D86-C8AF948D74A2}"/>
          </ac:spMkLst>
        </pc:spChg>
        <pc:spChg chg="mod">
          <ac:chgData name="Vanessa Gomez (She/Her)" userId="f48c7866-a6fb-40d7-bb36-515d7cb55c94" providerId="ADAL" clId="{7E4AEBCC-B487-46CA-9B23-6C7C3E86ADBC}" dt="2023-09-20T10:09:25.712" v="7"/>
          <ac:spMkLst>
            <pc:docMk/>
            <pc:sldMk cId="2100493573" sldId="2146847089"/>
            <ac:spMk id="5" creationId="{AD77BDD2-0E13-FE8F-6527-D79FCF4A769F}"/>
          </ac:spMkLst>
        </pc:spChg>
      </pc:sldChg>
      <pc:sldChg chg="modSp add del mod setBg">
        <pc:chgData name="Vanessa Gomez (She/Her)" userId="f48c7866-a6fb-40d7-bb36-515d7cb55c94" providerId="ADAL" clId="{7E4AEBCC-B487-46CA-9B23-6C7C3E86ADBC}" dt="2023-09-20T11:11:54.427" v="226" actId="1076"/>
        <pc:sldMkLst>
          <pc:docMk/>
          <pc:sldMk cId="1781213421" sldId="2146847090"/>
        </pc:sldMkLst>
        <pc:spChg chg="mod">
          <ac:chgData name="Vanessa Gomez (She/Her)" userId="f48c7866-a6fb-40d7-bb36-515d7cb55c94" providerId="ADAL" clId="{7E4AEBCC-B487-46CA-9B23-6C7C3E86ADBC}" dt="2023-09-20T11:11:54.427" v="226" actId="1076"/>
          <ac:spMkLst>
            <pc:docMk/>
            <pc:sldMk cId="1781213421" sldId="2146847090"/>
            <ac:spMk id="2" creationId="{646709CA-6B99-5BB0-2D86-C8AF948D74A2}"/>
          </ac:spMkLst>
        </pc:spChg>
        <pc:spChg chg="mod">
          <ac:chgData name="Vanessa Gomez (She/Her)" userId="f48c7866-a6fb-40d7-bb36-515d7cb55c94" providerId="ADAL" clId="{7E4AEBCC-B487-46CA-9B23-6C7C3E86ADBC}" dt="2023-09-20T11:11:24.972" v="223" actId="255"/>
          <ac:spMkLst>
            <pc:docMk/>
            <pc:sldMk cId="1781213421" sldId="2146847090"/>
            <ac:spMk id="5" creationId="{AD77BDD2-0E13-FE8F-6527-D79FCF4A769F}"/>
          </ac:spMkLst>
        </pc:spChg>
      </pc:sldChg>
      <pc:sldChg chg="modSp add del mod setBg">
        <pc:chgData name="Vanessa Gomez (She/Her)" userId="f48c7866-a6fb-40d7-bb36-515d7cb55c94" providerId="ADAL" clId="{7E4AEBCC-B487-46CA-9B23-6C7C3E86ADBC}" dt="2023-09-20T11:12:21.159" v="228" actId="255"/>
        <pc:sldMkLst>
          <pc:docMk/>
          <pc:sldMk cId="581971712" sldId="2146847091"/>
        </pc:sldMkLst>
        <pc:spChg chg="mod">
          <ac:chgData name="Vanessa Gomez (She/Her)" userId="f48c7866-a6fb-40d7-bb36-515d7cb55c94" providerId="ADAL" clId="{7E4AEBCC-B487-46CA-9B23-6C7C3E86ADBC}" dt="2023-09-20T11:12:21.159" v="228" actId="255"/>
          <ac:spMkLst>
            <pc:docMk/>
            <pc:sldMk cId="581971712" sldId="2146847091"/>
            <ac:spMk id="2" creationId="{646709CA-6B99-5BB0-2D86-C8AF948D74A2}"/>
          </ac:spMkLst>
        </pc:spChg>
        <pc:spChg chg="mod">
          <ac:chgData name="Vanessa Gomez (She/Her)" userId="f48c7866-a6fb-40d7-bb36-515d7cb55c94" providerId="ADAL" clId="{7E4AEBCC-B487-46CA-9B23-6C7C3E86ADBC}" dt="2023-09-20T11:12:16.205" v="227" actId="255"/>
          <ac:spMkLst>
            <pc:docMk/>
            <pc:sldMk cId="581971712" sldId="2146847091"/>
            <ac:spMk id="5" creationId="{AD77BDD2-0E13-FE8F-6527-D79FCF4A769F}"/>
          </ac:spMkLst>
        </pc:spChg>
      </pc:sldChg>
      <pc:sldChg chg="addSp delSp modSp new mod ord">
        <pc:chgData name="Vanessa Gomez (She/Her)" userId="f48c7866-a6fb-40d7-bb36-515d7cb55c94" providerId="ADAL" clId="{7E4AEBCC-B487-46CA-9B23-6C7C3E86ADBC}" dt="2023-09-20T13:19:41.199" v="441" actId="1076"/>
        <pc:sldMkLst>
          <pc:docMk/>
          <pc:sldMk cId="2991788254" sldId="2146847097"/>
        </pc:sldMkLst>
        <pc:spChg chg="del">
          <ac:chgData name="Vanessa Gomez (She/Her)" userId="f48c7866-a6fb-40d7-bb36-515d7cb55c94" providerId="ADAL" clId="{7E4AEBCC-B487-46CA-9B23-6C7C3E86ADBC}" dt="2023-09-20T10:23:07.959" v="18" actId="478"/>
          <ac:spMkLst>
            <pc:docMk/>
            <pc:sldMk cId="2991788254" sldId="2146847097"/>
            <ac:spMk id="4" creationId="{56904130-88E3-A22C-73F7-E9BBA4AE4EDD}"/>
          </ac:spMkLst>
        </pc:spChg>
        <pc:spChg chg="add mod">
          <ac:chgData name="Vanessa Gomez (She/Her)" userId="f48c7866-a6fb-40d7-bb36-515d7cb55c94" providerId="ADAL" clId="{7E4AEBCC-B487-46CA-9B23-6C7C3E86ADBC}" dt="2023-09-20T13:19:38.296" v="440" actId="1076"/>
          <ac:spMkLst>
            <pc:docMk/>
            <pc:sldMk cId="2991788254" sldId="2146847097"/>
            <ac:spMk id="14" creationId="{DDE38D49-EC8E-A8FE-AB34-71FD005FAC25}"/>
          </ac:spMkLst>
        </pc:spChg>
        <pc:picChg chg="add mod">
          <ac:chgData name="Vanessa Gomez (She/Her)" userId="f48c7866-a6fb-40d7-bb36-515d7cb55c94" providerId="ADAL" clId="{7E4AEBCC-B487-46CA-9B23-6C7C3E86ADBC}" dt="2023-09-20T10:24:17.369" v="23" actId="1076"/>
          <ac:picMkLst>
            <pc:docMk/>
            <pc:sldMk cId="2991788254" sldId="2146847097"/>
            <ac:picMk id="6" creationId="{9E7D5996-D94E-8FE3-78C8-02F2E549C8AC}"/>
          </ac:picMkLst>
        </pc:picChg>
        <pc:picChg chg="add del mod">
          <ac:chgData name="Vanessa Gomez (She/Her)" userId="f48c7866-a6fb-40d7-bb36-515d7cb55c94" providerId="ADAL" clId="{7E4AEBCC-B487-46CA-9B23-6C7C3E86ADBC}" dt="2023-09-20T10:25:15.189" v="27" actId="478"/>
          <ac:picMkLst>
            <pc:docMk/>
            <pc:sldMk cId="2991788254" sldId="2146847097"/>
            <ac:picMk id="8" creationId="{8CD7C571-7963-6E5E-24DE-A60B31F24A59}"/>
          </ac:picMkLst>
        </pc:picChg>
        <pc:picChg chg="add mod">
          <ac:chgData name="Vanessa Gomez (She/Her)" userId="f48c7866-a6fb-40d7-bb36-515d7cb55c94" providerId="ADAL" clId="{7E4AEBCC-B487-46CA-9B23-6C7C3E86ADBC}" dt="2023-09-20T10:27:28.792" v="40" actId="1076"/>
          <ac:picMkLst>
            <pc:docMk/>
            <pc:sldMk cId="2991788254" sldId="2146847097"/>
            <ac:picMk id="10" creationId="{40E950F5-F1AF-B95F-1BDB-7D63624C1498}"/>
          </ac:picMkLst>
        </pc:picChg>
        <pc:picChg chg="add mod">
          <ac:chgData name="Vanessa Gomez (She/Her)" userId="f48c7866-a6fb-40d7-bb36-515d7cb55c94" providerId="ADAL" clId="{7E4AEBCC-B487-46CA-9B23-6C7C3E86ADBC}" dt="2023-09-20T10:27:24.816" v="39" actId="1076"/>
          <ac:picMkLst>
            <pc:docMk/>
            <pc:sldMk cId="2991788254" sldId="2146847097"/>
            <ac:picMk id="12" creationId="{6CDE8DAE-515B-6DF0-5F8D-9BB212B2B13D}"/>
          </ac:picMkLst>
        </pc:picChg>
        <pc:picChg chg="add mod">
          <ac:chgData name="Vanessa Gomez (She/Her)" userId="f48c7866-a6fb-40d7-bb36-515d7cb55c94" providerId="ADAL" clId="{7E4AEBCC-B487-46CA-9B23-6C7C3E86ADBC}" dt="2023-09-20T13:19:41.199" v="441" actId="1076"/>
          <ac:picMkLst>
            <pc:docMk/>
            <pc:sldMk cId="2991788254" sldId="2146847097"/>
            <ac:picMk id="13" creationId="{7A5AD0B8-E531-3AFF-70A0-874CEEDAFAE2}"/>
          </ac:picMkLst>
        </pc:picChg>
      </pc:sldChg>
      <pc:sldChg chg="addSp delSp modSp add mod">
        <pc:chgData name="Vanessa Gomez (She/Her)" userId="f48c7866-a6fb-40d7-bb36-515d7cb55c94" providerId="ADAL" clId="{7E4AEBCC-B487-46CA-9B23-6C7C3E86ADBC}" dt="2023-09-20T10:40:12.230" v="117" actId="20577"/>
        <pc:sldMkLst>
          <pc:docMk/>
          <pc:sldMk cId="2264236091" sldId="2147376031"/>
        </pc:sldMkLst>
        <pc:spChg chg="mod">
          <ac:chgData name="Vanessa Gomez (She/Her)" userId="f48c7866-a6fb-40d7-bb36-515d7cb55c94" providerId="ADAL" clId="{7E4AEBCC-B487-46CA-9B23-6C7C3E86ADBC}" dt="2023-09-20T10:40:12.230" v="117" actId="20577"/>
          <ac:spMkLst>
            <pc:docMk/>
            <pc:sldMk cId="2264236091" sldId="2147376031"/>
            <ac:spMk id="3" creationId="{C50C3A38-7AE7-22A0-49A8-02005469FA25}"/>
          </ac:spMkLst>
        </pc:spChg>
        <pc:spChg chg="add del">
          <ac:chgData name="Vanessa Gomez (She/Her)" userId="f48c7866-a6fb-40d7-bb36-515d7cb55c94" providerId="ADAL" clId="{7E4AEBCC-B487-46CA-9B23-6C7C3E86ADBC}" dt="2023-09-20T10:38:53.289" v="101"/>
          <ac:spMkLst>
            <pc:docMk/>
            <pc:sldMk cId="2264236091" sldId="2147376031"/>
            <ac:spMk id="5" creationId="{B8E6AA37-29D4-A374-DA78-DA942E3971F7}"/>
          </ac:spMkLst>
        </pc:spChg>
        <pc:spChg chg="add del">
          <ac:chgData name="Vanessa Gomez (She/Her)" userId="f48c7866-a6fb-40d7-bb36-515d7cb55c94" providerId="ADAL" clId="{7E4AEBCC-B487-46CA-9B23-6C7C3E86ADBC}" dt="2023-09-20T10:38:58.345" v="103" actId="478"/>
          <ac:spMkLst>
            <pc:docMk/>
            <pc:sldMk cId="2264236091" sldId="2147376031"/>
            <ac:spMk id="6" creationId="{52AB0A87-7141-DA08-8050-B287BD5CD0D8}"/>
          </ac:spMkLst>
        </pc:spChg>
        <pc:spChg chg="mod">
          <ac:chgData name="Vanessa Gomez (She/Her)" userId="f48c7866-a6fb-40d7-bb36-515d7cb55c94" providerId="ADAL" clId="{7E4AEBCC-B487-46CA-9B23-6C7C3E86ADBC}" dt="2023-09-20T10:37:14.282" v="97" actId="255"/>
          <ac:spMkLst>
            <pc:docMk/>
            <pc:sldMk cId="2264236091" sldId="2147376031"/>
            <ac:spMk id="7" creationId="{4B09D5D9-EC8F-6BD5-7E44-E1F27788765F}"/>
          </ac:spMkLst>
        </pc:spChg>
        <pc:picChg chg="del">
          <ac:chgData name="Vanessa Gomez (She/Her)" userId="f48c7866-a6fb-40d7-bb36-515d7cb55c94" providerId="ADAL" clId="{7E4AEBCC-B487-46CA-9B23-6C7C3E86ADBC}" dt="2023-09-20T10:38:44.810" v="99" actId="478"/>
          <ac:picMkLst>
            <pc:docMk/>
            <pc:sldMk cId="2264236091" sldId="2147376031"/>
            <ac:picMk id="4" creationId="{724FFBC1-A5AC-882A-74AE-D6665CE6377A}"/>
          </ac:picMkLst>
        </pc:picChg>
        <pc:picChg chg="add mod">
          <ac:chgData name="Vanessa Gomez (She/Her)" userId="f48c7866-a6fb-40d7-bb36-515d7cb55c94" providerId="ADAL" clId="{7E4AEBCC-B487-46CA-9B23-6C7C3E86ADBC}" dt="2023-09-20T10:39:09.199" v="107" actId="14100"/>
          <ac:picMkLst>
            <pc:docMk/>
            <pc:sldMk cId="2264236091" sldId="2147376031"/>
            <ac:picMk id="8" creationId="{32A99E20-370D-0F06-4B54-A04D2428E7E3}"/>
          </ac:picMkLst>
        </pc:picChg>
      </pc:sldChg>
      <pc:sldChg chg="addSp delSp modSp add mod">
        <pc:chgData name="Vanessa Gomez (She/Her)" userId="f48c7866-a6fb-40d7-bb36-515d7cb55c94" providerId="ADAL" clId="{7E4AEBCC-B487-46CA-9B23-6C7C3E86ADBC}" dt="2023-09-20T11:03:03.611" v="197" actId="20577"/>
        <pc:sldMkLst>
          <pc:docMk/>
          <pc:sldMk cId="3984949694" sldId="2147376032"/>
        </pc:sldMkLst>
        <pc:spChg chg="mod">
          <ac:chgData name="Vanessa Gomez (She/Her)" userId="f48c7866-a6fb-40d7-bb36-515d7cb55c94" providerId="ADAL" clId="{7E4AEBCC-B487-46CA-9B23-6C7C3E86ADBC}" dt="2023-09-20T11:03:03.611" v="197" actId="20577"/>
          <ac:spMkLst>
            <pc:docMk/>
            <pc:sldMk cId="3984949694" sldId="2147376032"/>
            <ac:spMk id="3" creationId="{C50C3A38-7AE7-22A0-49A8-02005469FA25}"/>
          </ac:spMkLst>
        </pc:spChg>
        <pc:picChg chg="add del">
          <ac:chgData name="Vanessa Gomez (She/Her)" userId="f48c7866-a6fb-40d7-bb36-515d7cb55c94" providerId="ADAL" clId="{7E4AEBCC-B487-46CA-9B23-6C7C3E86ADBC}" dt="2023-09-20T11:02:47.863" v="137" actId="478"/>
          <ac:picMkLst>
            <pc:docMk/>
            <pc:sldMk cId="3984949694" sldId="2147376032"/>
            <ac:picMk id="6" creationId="{4609EF85-62F6-C27A-ADC0-61A942A2D26A}"/>
          </ac:picMkLst>
        </pc:picChg>
      </pc:sldChg>
      <pc:sldChg chg="delSp modSp new mod ord">
        <pc:chgData name="Vanessa Gomez (She/Her)" userId="f48c7866-a6fb-40d7-bb36-515d7cb55c94" providerId="ADAL" clId="{7E4AEBCC-B487-46CA-9B23-6C7C3E86ADBC}" dt="2023-09-20T13:53:14.428" v="565" actId="6549"/>
        <pc:sldMkLst>
          <pc:docMk/>
          <pc:sldMk cId="2520261997" sldId="2147376033"/>
        </pc:sldMkLst>
        <pc:spChg chg="mod">
          <ac:chgData name="Vanessa Gomez (She/Her)" userId="f48c7866-a6fb-40d7-bb36-515d7cb55c94" providerId="ADAL" clId="{7E4AEBCC-B487-46CA-9B23-6C7C3E86ADBC}" dt="2023-09-20T13:53:14.428" v="565" actId="6549"/>
          <ac:spMkLst>
            <pc:docMk/>
            <pc:sldMk cId="2520261997" sldId="2147376033"/>
            <ac:spMk id="2" creationId="{2BD1C79B-942E-3FDD-E65D-077B6AF8CA6F}"/>
          </ac:spMkLst>
        </pc:spChg>
        <pc:spChg chg="mod">
          <ac:chgData name="Vanessa Gomez (She/Her)" userId="f48c7866-a6fb-40d7-bb36-515d7cb55c94" providerId="ADAL" clId="{7E4AEBCC-B487-46CA-9B23-6C7C3E86ADBC}" dt="2023-09-20T13:42:36.505" v="512" actId="20577"/>
          <ac:spMkLst>
            <pc:docMk/>
            <pc:sldMk cId="2520261997" sldId="2147376033"/>
            <ac:spMk id="3" creationId="{A4CF6135-F88A-303A-ECC0-08BB09D6CDDC}"/>
          </ac:spMkLst>
        </pc:spChg>
        <pc:spChg chg="del">
          <ac:chgData name="Vanessa Gomez (She/Her)" userId="f48c7866-a6fb-40d7-bb36-515d7cb55c94" providerId="ADAL" clId="{7E4AEBCC-B487-46CA-9B23-6C7C3E86ADBC}" dt="2023-09-20T13:42:25.712" v="492" actId="478"/>
          <ac:spMkLst>
            <pc:docMk/>
            <pc:sldMk cId="2520261997" sldId="2147376033"/>
            <ac:spMk id="4" creationId="{46AD7E5B-AD3D-103C-3FCF-95203E660262}"/>
          </ac:spMkLst>
        </pc:spChg>
      </pc:sldChg>
      <pc:sldMasterChg chg="modSldLayout">
        <pc:chgData name="Vanessa Gomez (She/Her)" userId="f48c7866-a6fb-40d7-bb36-515d7cb55c94" providerId="ADAL" clId="{7E4AEBCC-B487-46CA-9B23-6C7C3E86ADBC}" dt="2023-09-20T11:13:32.826" v="243" actId="27636"/>
        <pc:sldMasterMkLst>
          <pc:docMk/>
          <pc:sldMasterMk cId="2225753610" sldId="2147483706"/>
        </pc:sldMasterMkLst>
        <pc:sldLayoutChg chg="modSp mod">
          <pc:chgData name="Vanessa Gomez (She/Her)" userId="f48c7866-a6fb-40d7-bb36-515d7cb55c94" providerId="ADAL" clId="{7E4AEBCC-B487-46CA-9B23-6C7C3E86ADBC}" dt="2023-09-20T11:13:32.826" v="243" actId="27636"/>
          <pc:sldLayoutMkLst>
            <pc:docMk/>
            <pc:sldMasterMk cId="2225753610" sldId="2147483706"/>
            <pc:sldLayoutMk cId="2998897193" sldId="2147483737"/>
          </pc:sldLayoutMkLst>
          <pc:spChg chg="mod">
            <ac:chgData name="Vanessa Gomez (She/Her)" userId="f48c7866-a6fb-40d7-bb36-515d7cb55c94" providerId="ADAL" clId="{7E4AEBCC-B487-46CA-9B23-6C7C3E86ADBC}" dt="2023-09-20T10:09:30.432" v="11" actId="27636"/>
            <ac:spMkLst>
              <pc:docMk/>
              <pc:sldMasterMk cId="2225753610" sldId="2147483706"/>
              <pc:sldLayoutMk cId="2998897193" sldId="2147483737"/>
              <ac:spMk id="6" creationId="{0C1AEE8A-904F-06F9-11A5-99A88B6E8B3D}"/>
            </ac:spMkLst>
          </pc:spChg>
          <pc:spChg chg="mod">
            <ac:chgData name="Vanessa Gomez (She/Her)" userId="f48c7866-a6fb-40d7-bb36-515d7cb55c94" providerId="ADAL" clId="{7E4AEBCC-B487-46CA-9B23-6C7C3E86ADBC}" dt="2023-09-20T11:13:22.269" v="241" actId="27636"/>
            <ac:spMkLst>
              <pc:docMk/>
              <pc:sldMasterMk cId="2225753610" sldId="2147483706"/>
              <pc:sldLayoutMk cId="2998897193" sldId="2147483737"/>
              <ac:spMk id="8" creationId="{E948FD2A-C7A4-B557-5C57-00981C5F4536}"/>
            </ac:spMkLst>
          </pc:spChg>
          <pc:spChg chg="mod">
            <ac:chgData name="Vanessa Gomez (She/Her)" userId="f48c7866-a6fb-40d7-bb36-515d7cb55c94" providerId="ADAL" clId="{7E4AEBCC-B487-46CA-9B23-6C7C3E86ADBC}" dt="2023-09-20T11:13:22.259" v="239" actId="27636"/>
            <ac:spMkLst>
              <pc:docMk/>
              <pc:sldMasterMk cId="2225753610" sldId="2147483706"/>
              <pc:sldLayoutMk cId="2998897193" sldId="2147483737"/>
              <ac:spMk id="9" creationId="{A8669EF8-FFE3-1B27-8E34-EAC799DFA1BC}"/>
            </ac:spMkLst>
          </pc:spChg>
          <pc:spChg chg="mod">
            <ac:chgData name="Vanessa Gomez (She/Her)" userId="f48c7866-a6fb-40d7-bb36-515d7cb55c94" providerId="ADAL" clId="{7E4AEBCC-B487-46CA-9B23-6C7C3E86ADBC}" dt="2023-09-20T11:13:32.826" v="243" actId="27636"/>
            <ac:spMkLst>
              <pc:docMk/>
              <pc:sldMasterMk cId="2225753610" sldId="2147483706"/>
              <pc:sldLayoutMk cId="2998897193" sldId="2147483737"/>
              <ac:spMk id="10" creationId="{D74F4009-4798-F73B-A50F-659FF83991C4}"/>
            </ac:spMkLst>
          </pc:spChg>
          <pc:spChg chg="mod">
            <ac:chgData name="Vanessa Gomez (She/Her)" userId="f48c7866-a6fb-40d7-bb36-515d7cb55c94" providerId="ADAL" clId="{7E4AEBCC-B487-46CA-9B23-6C7C3E86ADBC}" dt="2023-09-20T10:09:30.415" v="9" actId="27636"/>
            <ac:spMkLst>
              <pc:docMk/>
              <pc:sldMasterMk cId="2225753610" sldId="2147483706"/>
              <pc:sldLayoutMk cId="2998897193" sldId="2147483737"/>
              <ac:spMk id="12" creationId="{DC9AF038-9E07-DF67-CB6D-A3B70B4EE18B}"/>
            </ac:spMkLst>
          </pc:spChg>
          <pc:spChg chg="mod">
            <ac:chgData name="Vanessa Gomez (She/Her)" userId="f48c7866-a6fb-40d7-bb36-515d7cb55c94" providerId="ADAL" clId="{7E4AEBCC-B487-46CA-9B23-6C7C3E86ADBC}" dt="2023-09-20T11:13:22.242" v="235" actId="27636"/>
            <ac:spMkLst>
              <pc:docMk/>
              <pc:sldMasterMk cId="2225753610" sldId="2147483706"/>
              <pc:sldLayoutMk cId="2998897193" sldId="2147483737"/>
              <ac:spMk id="13" creationId="{AC3F974A-634C-44B2-04A2-867BC629F706}"/>
            </ac:spMkLst>
          </pc:spChg>
          <pc:spChg chg="mod">
            <ac:chgData name="Vanessa Gomez (She/Her)" userId="f48c7866-a6fb-40d7-bb36-515d7cb55c94" providerId="ADAL" clId="{7E4AEBCC-B487-46CA-9B23-6C7C3E86ADBC}" dt="2023-09-20T11:13:22.267" v="240" actId="27636"/>
            <ac:spMkLst>
              <pc:docMk/>
              <pc:sldMasterMk cId="2225753610" sldId="2147483706"/>
              <pc:sldLayoutMk cId="2998897193" sldId="2147483737"/>
              <ac:spMk id="15" creationId="{AB99BDDB-9F07-FB4C-5E74-FE9663F28B8C}"/>
            </ac:spMkLst>
          </pc:spChg>
          <pc:spChg chg="mod">
            <ac:chgData name="Vanessa Gomez (She/Her)" userId="f48c7866-a6fb-40d7-bb36-515d7cb55c94" providerId="ADAL" clId="{7E4AEBCC-B487-46CA-9B23-6C7C3E86ADBC}" dt="2023-09-20T11:13:22.251" v="237" actId="27636"/>
            <ac:spMkLst>
              <pc:docMk/>
              <pc:sldMasterMk cId="2225753610" sldId="2147483706"/>
              <pc:sldLayoutMk cId="2998897193" sldId="2147483737"/>
              <ac:spMk id="19" creationId="{E474B5CC-E993-C245-03FC-232AFDF272BD}"/>
            </ac:spMkLst>
          </pc:spChg>
          <pc:spChg chg="mod">
            <ac:chgData name="Vanessa Gomez (She/Her)" userId="f48c7866-a6fb-40d7-bb36-515d7cb55c94" providerId="ADAL" clId="{7E4AEBCC-B487-46CA-9B23-6C7C3E86ADBC}" dt="2023-09-20T11:13:22.248" v="236" actId="27636"/>
            <ac:spMkLst>
              <pc:docMk/>
              <pc:sldMasterMk cId="2225753610" sldId="2147483706"/>
              <pc:sldLayoutMk cId="2998897193" sldId="2147483737"/>
              <ac:spMk id="22" creationId="{4A09AEF6-839B-5471-D098-01465E03EA04}"/>
            </ac:spMkLst>
          </pc:spChg>
          <pc:spChg chg="mod">
            <ac:chgData name="Vanessa Gomez (She/Her)" userId="f48c7866-a6fb-40d7-bb36-515d7cb55c94" providerId="ADAL" clId="{7E4AEBCC-B487-46CA-9B23-6C7C3E86ADBC}" dt="2023-09-20T11:13:22.255" v="238" actId="27636"/>
            <ac:spMkLst>
              <pc:docMk/>
              <pc:sldMasterMk cId="2225753610" sldId="2147483706"/>
              <pc:sldLayoutMk cId="2998897193" sldId="2147483737"/>
              <ac:spMk id="25" creationId="{F3DD154C-2410-5E43-ACBE-3F836AA44058}"/>
            </ac:spMkLst>
          </pc:spChg>
          <pc:spChg chg="mod">
            <ac:chgData name="Vanessa Gomez (She/Her)" userId="f48c7866-a6fb-40d7-bb36-515d7cb55c94" providerId="ADAL" clId="{7E4AEBCC-B487-46CA-9B23-6C7C3E86ADBC}" dt="2023-09-20T11:13:22.273" v="242" actId="27636"/>
            <ac:spMkLst>
              <pc:docMk/>
              <pc:sldMasterMk cId="2225753610" sldId="2147483706"/>
              <pc:sldLayoutMk cId="2998897193" sldId="2147483737"/>
              <ac:spMk id="31" creationId="{774F7A6B-70C0-93BB-383E-AD7218B13A9D}"/>
            </ac:spMkLst>
          </pc:spChg>
        </pc:sldLayoutChg>
      </pc:sldMasterChg>
      <pc:sldMasterChg chg="modSldLayout">
        <pc:chgData name="Vanessa Gomez (She/Her)" userId="f48c7866-a6fb-40d7-bb36-515d7cb55c94" providerId="ADAL" clId="{7E4AEBCC-B487-46CA-9B23-6C7C3E86ADBC}" dt="2023-09-20T10:40:30.160" v="119" actId="1076"/>
        <pc:sldMasterMkLst>
          <pc:docMk/>
          <pc:sldMasterMk cId="2898233737" sldId="2147483772"/>
        </pc:sldMasterMkLst>
        <pc:sldLayoutChg chg="modSp mod">
          <pc:chgData name="Vanessa Gomez (She/Her)" userId="f48c7866-a6fb-40d7-bb36-515d7cb55c94" providerId="ADAL" clId="{7E4AEBCC-B487-46CA-9B23-6C7C3E86ADBC}" dt="2023-09-20T10:40:30.160" v="119" actId="1076"/>
          <pc:sldLayoutMkLst>
            <pc:docMk/>
            <pc:sldMasterMk cId="2898233737" sldId="2147483772"/>
            <pc:sldLayoutMk cId="2206309217" sldId="2147483777"/>
          </pc:sldLayoutMkLst>
          <pc:picChg chg="mod">
            <ac:chgData name="Vanessa Gomez (She/Her)" userId="f48c7866-a6fb-40d7-bb36-515d7cb55c94" providerId="ADAL" clId="{7E4AEBCC-B487-46CA-9B23-6C7C3E86ADBC}" dt="2023-09-20T10:40:30.160" v="119" actId="1076"/>
            <ac:picMkLst>
              <pc:docMk/>
              <pc:sldMasterMk cId="2898233737" sldId="2147483772"/>
              <pc:sldLayoutMk cId="2206309217" sldId="2147483777"/>
              <ac:picMk id="7" creationId="{0A51E732-FB0D-4AA5-9147-82A01469FD15}"/>
            </ac:picMkLst>
          </pc:picChg>
        </pc:sldLayoutChg>
      </pc:sldMasterChg>
    </pc:docChg>
  </pc:docChgLst>
  <pc:docChgLst>
    <pc:chgData name="Vanessa Gomez (She/Her)" userId="S::vgomez@mks.co.uk::f48c7866-a6fb-40d7-bb36-515d7cb55c94" providerId="AD" clId="Web-{E1D56D6A-E8A8-4ACE-7700-F89C4AD45EEC}"/>
    <pc:docChg chg="modSld">
      <pc:chgData name="Vanessa Gomez (She/Her)" userId="S::vgomez@mks.co.uk::f48c7866-a6fb-40d7-bb36-515d7cb55c94" providerId="AD" clId="Web-{E1D56D6A-E8A8-4ACE-7700-F89C4AD45EEC}" dt="2023-09-20T14:48:55.631" v="2" actId="20577"/>
      <pc:docMkLst>
        <pc:docMk/>
      </pc:docMkLst>
      <pc:sldChg chg="modSp">
        <pc:chgData name="Vanessa Gomez (She/Her)" userId="S::vgomez@mks.co.uk::f48c7866-a6fb-40d7-bb36-515d7cb55c94" providerId="AD" clId="Web-{E1D56D6A-E8A8-4ACE-7700-F89C4AD45EEC}" dt="2023-09-20T14:48:55.631" v="2" actId="20577"/>
        <pc:sldMkLst>
          <pc:docMk/>
          <pc:sldMk cId="3892938835" sldId="303"/>
        </pc:sldMkLst>
        <pc:spChg chg="mod">
          <ac:chgData name="Vanessa Gomez (She/Her)" userId="S::vgomez@mks.co.uk::f48c7866-a6fb-40d7-bb36-515d7cb55c94" providerId="AD" clId="Web-{E1D56D6A-E8A8-4ACE-7700-F89C4AD45EEC}" dt="2023-09-20T14:48:55.631" v="2" actId="20577"/>
          <ac:spMkLst>
            <pc:docMk/>
            <pc:sldMk cId="3892938835" sldId="303"/>
            <ac:spMk id="2" creationId="{0B454BCC-7346-7C16-2573-05AFA761341E}"/>
          </ac:spMkLst>
        </pc:spChg>
      </pc:sldChg>
    </pc:docChg>
  </pc:docChgLst>
  <pc:docChgLst>
    <pc:chgData name="Vanessa Gomez (She/Her)" userId="f48c7866-a6fb-40d7-bb36-515d7cb55c94" providerId="ADAL" clId="{402EE022-D72E-4BEB-9450-D3D3E61EAAD7}"/>
    <pc:docChg chg="undo custSel modSld modNotesMaster modHandout">
      <pc:chgData name="Vanessa Gomez (She/Her)" userId="f48c7866-a6fb-40d7-bb36-515d7cb55c94" providerId="ADAL" clId="{402EE022-D72E-4BEB-9450-D3D3E61EAAD7}" dt="2023-09-27T14:49:42.971" v="266" actId="6549"/>
      <pc:docMkLst>
        <pc:docMk/>
      </pc:docMkLst>
      <pc:sldChg chg="modSp mod">
        <pc:chgData name="Vanessa Gomez (She/Her)" userId="f48c7866-a6fb-40d7-bb36-515d7cb55c94" providerId="ADAL" clId="{402EE022-D72E-4BEB-9450-D3D3E61EAAD7}" dt="2023-09-25T12:22:22.322" v="264" actId="1076"/>
        <pc:sldMkLst>
          <pc:docMk/>
          <pc:sldMk cId="895057084" sldId="257"/>
        </pc:sldMkLst>
        <pc:spChg chg="mod">
          <ac:chgData name="Vanessa Gomez (She/Her)" userId="f48c7866-a6fb-40d7-bb36-515d7cb55c94" providerId="ADAL" clId="{402EE022-D72E-4BEB-9450-D3D3E61EAAD7}" dt="2023-09-25T12:22:22.322" v="264" actId="1076"/>
          <ac:spMkLst>
            <pc:docMk/>
            <pc:sldMk cId="895057084" sldId="257"/>
            <ac:spMk id="3" creationId="{CEAB1AF4-FC70-4167-A4C3-D83146C7E0E8}"/>
          </ac:spMkLst>
        </pc:spChg>
        <pc:spChg chg="mod">
          <ac:chgData name="Vanessa Gomez (She/Her)" userId="f48c7866-a6fb-40d7-bb36-515d7cb55c94" providerId="ADAL" clId="{402EE022-D72E-4BEB-9450-D3D3E61EAAD7}" dt="2023-09-25T12:22:17.820" v="263" actId="14100"/>
          <ac:spMkLst>
            <pc:docMk/>
            <pc:sldMk cId="895057084" sldId="257"/>
            <ac:spMk id="11" creationId="{9FF8E11C-2CAB-4EC2-9741-F1804433E65B}"/>
          </ac:spMkLst>
        </pc:spChg>
      </pc:sldChg>
      <pc:sldChg chg="modSp mod">
        <pc:chgData name="Vanessa Gomez (She/Her)" userId="f48c7866-a6fb-40d7-bb36-515d7cb55c94" providerId="ADAL" clId="{402EE022-D72E-4BEB-9450-D3D3E61EAAD7}" dt="2023-09-21T09:29:34.338" v="48" actId="20577"/>
        <pc:sldMkLst>
          <pc:docMk/>
          <pc:sldMk cId="3958704048" sldId="287"/>
        </pc:sldMkLst>
        <pc:spChg chg="mod">
          <ac:chgData name="Vanessa Gomez (She/Her)" userId="f48c7866-a6fb-40d7-bb36-515d7cb55c94" providerId="ADAL" clId="{402EE022-D72E-4BEB-9450-D3D3E61EAAD7}" dt="2023-09-21T09:29:34.338" v="48" actId="20577"/>
          <ac:spMkLst>
            <pc:docMk/>
            <pc:sldMk cId="3958704048" sldId="287"/>
            <ac:spMk id="3" creationId="{C50C3A38-7AE7-22A0-49A8-02005469FA25}"/>
          </ac:spMkLst>
        </pc:spChg>
      </pc:sldChg>
      <pc:sldChg chg="modSp mod">
        <pc:chgData name="Vanessa Gomez (She/Her)" userId="f48c7866-a6fb-40d7-bb36-515d7cb55c94" providerId="ADAL" clId="{402EE022-D72E-4BEB-9450-D3D3E61EAAD7}" dt="2023-09-21T09:51:32.893" v="163" actId="6549"/>
        <pc:sldMkLst>
          <pc:docMk/>
          <pc:sldMk cId="2678938897" sldId="305"/>
        </pc:sldMkLst>
        <pc:graphicFrameChg chg="modGraphic">
          <ac:chgData name="Vanessa Gomez (She/Her)" userId="f48c7866-a6fb-40d7-bb36-515d7cb55c94" providerId="ADAL" clId="{402EE022-D72E-4BEB-9450-D3D3E61EAAD7}" dt="2023-09-21T09:51:32.893" v="163" actId="6549"/>
          <ac:graphicFrameMkLst>
            <pc:docMk/>
            <pc:sldMk cId="2678938897" sldId="305"/>
            <ac:graphicFrameMk id="12" creationId="{0F12F480-9823-9F15-C8EF-1B3D2FA9F990}"/>
          </ac:graphicFrameMkLst>
        </pc:graphicFrameChg>
      </pc:sldChg>
      <pc:sldChg chg="addSp delSp modSp mod delAnim chgLayout">
        <pc:chgData name="Vanessa Gomez (She/Her)" userId="f48c7866-a6fb-40d7-bb36-515d7cb55c94" providerId="ADAL" clId="{402EE022-D72E-4BEB-9450-D3D3E61EAAD7}" dt="2023-09-27T14:49:42.971" v="266" actId="6549"/>
        <pc:sldMkLst>
          <pc:docMk/>
          <pc:sldMk cId="1274663414" sldId="306"/>
        </pc:sldMkLst>
        <pc:spChg chg="add mod ord">
          <ac:chgData name="Vanessa Gomez (She/Her)" userId="f48c7866-a6fb-40d7-bb36-515d7cb55c94" providerId="ADAL" clId="{402EE022-D72E-4BEB-9450-D3D3E61EAAD7}" dt="2023-09-27T14:49:42.971" v="266" actId="6549"/>
          <ac:spMkLst>
            <pc:docMk/>
            <pc:sldMk cId="1274663414" sldId="306"/>
            <ac:spMk id="2" creationId="{83655C36-353F-BD13-EE99-E0A53E9FB872}"/>
          </ac:spMkLst>
        </pc:spChg>
        <pc:spChg chg="mod ord">
          <ac:chgData name="Vanessa Gomez (She/Her)" userId="f48c7866-a6fb-40d7-bb36-515d7cb55c94" providerId="ADAL" clId="{402EE022-D72E-4BEB-9450-D3D3E61EAAD7}" dt="2023-09-21T15:12:49.894" v="223" actId="700"/>
          <ac:spMkLst>
            <pc:docMk/>
            <pc:sldMk cId="1274663414" sldId="306"/>
            <ac:spMk id="3" creationId="{9904D4CD-FE9C-EBD9-FD99-F54CDE55F451}"/>
          </ac:spMkLst>
        </pc:spChg>
        <pc:picChg chg="del mod">
          <ac:chgData name="Vanessa Gomez (She/Her)" userId="f48c7866-a6fb-40d7-bb36-515d7cb55c94" providerId="ADAL" clId="{402EE022-D72E-4BEB-9450-D3D3E61EAAD7}" dt="2023-09-21T15:12:33.521" v="222" actId="478"/>
          <ac:picMkLst>
            <pc:docMk/>
            <pc:sldMk cId="1274663414" sldId="306"/>
            <ac:picMk id="5" creationId="{A25D0981-5370-46BC-EEB3-A115A339340F}"/>
          </ac:picMkLst>
        </pc:picChg>
      </pc:sldChg>
      <pc:sldChg chg="modSp mod">
        <pc:chgData name="Vanessa Gomez (She/Her)" userId="f48c7866-a6fb-40d7-bb36-515d7cb55c94" providerId="ADAL" clId="{402EE022-D72E-4BEB-9450-D3D3E61EAAD7}" dt="2023-09-21T09:51:23.944" v="162" actId="20577"/>
        <pc:sldMkLst>
          <pc:docMk/>
          <pc:sldMk cId="1382800516" sldId="2146847073"/>
        </pc:sldMkLst>
        <pc:spChg chg="mod">
          <ac:chgData name="Vanessa Gomez (She/Her)" userId="f48c7866-a6fb-40d7-bb36-515d7cb55c94" providerId="ADAL" clId="{402EE022-D72E-4BEB-9450-D3D3E61EAAD7}" dt="2023-09-21T09:51:23.944" v="162" actId="20577"/>
          <ac:spMkLst>
            <pc:docMk/>
            <pc:sldMk cId="1382800516" sldId="2146847073"/>
            <ac:spMk id="2" creationId="{5BF72AF5-B82A-400B-F498-EDD96D9CA7B2}"/>
          </ac:spMkLst>
        </pc:spChg>
      </pc:sldChg>
      <pc:sldChg chg="addSp modSp mod">
        <pc:chgData name="Vanessa Gomez (She/Her)" userId="f48c7866-a6fb-40d7-bb36-515d7cb55c94" providerId="ADAL" clId="{402EE022-D72E-4BEB-9450-D3D3E61EAAD7}" dt="2023-09-21T09:32:19.082" v="60" actId="1076"/>
        <pc:sldMkLst>
          <pc:docMk/>
          <pc:sldMk cId="2991788254" sldId="2146847097"/>
        </pc:sldMkLst>
        <pc:spChg chg="mod">
          <ac:chgData name="Vanessa Gomez (She/Her)" userId="f48c7866-a6fb-40d7-bb36-515d7cb55c94" providerId="ADAL" clId="{402EE022-D72E-4BEB-9450-D3D3E61EAAD7}" dt="2023-09-21T09:32:19.082" v="60" actId="1076"/>
          <ac:spMkLst>
            <pc:docMk/>
            <pc:sldMk cId="2991788254" sldId="2146847097"/>
            <ac:spMk id="14" creationId="{DDE38D49-EC8E-A8FE-AB34-71FD005FAC25}"/>
          </ac:spMkLst>
        </pc:spChg>
        <pc:picChg chg="add mod">
          <ac:chgData name="Vanessa Gomez (She/Her)" userId="f48c7866-a6fb-40d7-bb36-515d7cb55c94" providerId="ADAL" clId="{402EE022-D72E-4BEB-9450-D3D3E61EAAD7}" dt="2023-09-21T09:32:14.959" v="59" actId="14100"/>
          <ac:picMkLst>
            <pc:docMk/>
            <pc:sldMk cId="2991788254" sldId="2146847097"/>
            <ac:picMk id="5" creationId="{4AF4D9B0-6CDD-5351-B223-D31A27D0ACDC}"/>
          </ac:picMkLst>
        </pc:picChg>
        <pc:picChg chg="mod">
          <ac:chgData name="Vanessa Gomez (She/Her)" userId="f48c7866-a6fb-40d7-bb36-515d7cb55c94" providerId="ADAL" clId="{402EE022-D72E-4BEB-9450-D3D3E61EAAD7}" dt="2023-09-21T09:32:00.986" v="54" actId="1076"/>
          <ac:picMkLst>
            <pc:docMk/>
            <pc:sldMk cId="2991788254" sldId="2146847097"/>
            <ac:picMk id="10" creationId="{40E950F5-F1AF-B95F-1BDB-7D63624C1498}"/>
          </ac:picMkLst>
        </pc:picChg>
        <pc:picChg chg="mod">
          <ac:chgData name="Vanessa Gomez (She/Her)" userId="f48c7866-a6fb-40d7-bb36-515d7cb55c94" providerId="ADAL" clId="{402EE022-D72E-4BEB-9450-D3D3E61EAAD7}" dt="2023-09-21T09:32:03.490" v="55" actId="1076"/>
          <ac:picMkLst>
            <pc:docMk/>
            <pc:sldMk cId="2991788254" sldId="2146847097"/>
            <ac:picMk id="12" creationId="{6CDE8DAE-515B-6DF0-5F8D-9BB212B2B13D}"/>
          </ac:picMkLst>
        </pc:picChg>
      </pc:sldChg>
      <pc:sldChg chg="addSp modSp mod">
        <pc:chgData name="Vanessa Gomez (She/Her)" userId="f48c7866-a6fb-40d7-bb36-515d7cb55c94" providerId="ADAL" clId="{402EE022-D72E-4BEB-9450-D3D3E61EAAD7}" dt="2023-09-21T10:15:15.854" v="213" actId="20577"/>
        <pc:sldMkLst>
          <pc:docMk/>
          <pc:sldMk cId="3984949694" sldId="2147376032"/>
        </pc:sldMkLst>
        <pc:spChg chg="mod">
          <ac:chgData name="Vanessa Gomez (She/Her)" userId="f48c7866-a6fb-40d7-bb36-515d7cb55c94" providerId="ADAL" clId="{402EE022-D72E-4BEB-9450-D3D3E61EAAD7}" dt="2023-09-21T10:15:15.854" v="213" actId="20577"/>
          <ac:spMkLst>
            <pc:docMk/>
            <pc:sldMk cId="3984949694" sldId="2147376032"/>
            <ac:spMk id="3" creationId="{C50C3A38-7AE7-22A0-49A8-02005469FA25}"/>
          </ac:spMkLst>
        </pc:spChg>
        <pc:spChg chg="mod">
          <ac:chgData name="Vanessa Gomez (She/Her)" userId="f48c7866-a6fb-40d7-bb36-515d7cb55c94" providerId="ADAL" clId="{402EE022-D72E-4BEB-9450-D3D3E61EAAD7}" dt="2023-09-21T09:27:59.914" v="39" actId="14100"/>
          <ac:spMkLst>
            <pc:docMk/>
            <pc:sldMk cId="3984949694" sldId="2147376032"/>
            <ac:spMk id="7" creationId="{4B09D5D9-EC8F-6BD5-7E44-E1F27788765F}"/>
          </ac:spMkLst>
        </pc:spChg>
        <pc:picChg chg="add mod">
          <ac:chgData name="Vanessa Gomez (She/Her)" userId="f48c7866-a6fb-40d7-bb36-515d7cb55c94" providerId="ADAL" clId="{402EE022-D72E-4BEB-9450-D3D3E61EAAD7}" dt="2023-09-21T09:28:11.526" v="42" actId="14100"/>
          <ac:picMkLst>
            <pc:docMk/>
            <pc:sldMk cId="3984949694" sldId="2147376032"/>
            <ac:picMk id="4" creationId="{5767EFF0-A12F-D773-6282-A1FBE8DED9BC}"/>
          </ac:picMkLst>
        </pc:picChg>
      </pc:sldChg>
      <pc:sldChg chg="modSp mod">
        <pc:chgData name="Vanessa Gomez (She/Her)" userId="f48c7866-a6fb-40d7-bb36-515d7cb55c94" providerId="ADAL" clId="{402EE022-D72E-4BEB-9450-D3D3E61EAAD7}" dt="2023-09-21T09:44:07.353" v="84" actId="6549"/>
        <pc:sldMkLst>
          <pc:docMk/>
          <pc:sldMk cId="2520261997" sldId="2147376033"/>
        </pc:sldMkLst>
        <pc:spChg chg="mod">
          <ac:chgData name="Vanessa Gomez (She/Her)" userId="f48c7866-a6fb-40d7-bb36-515d7cb55c94" providerId="ADAL" clId="{402EE022-D72E-4BEB-9450-D3D3E61EAAD7}" dt="2023-09-21T09:44:07.353" v="84" actId="6549"/>
          <ac:spMkLst>
            <pc:docMk/>
            <pc:sldMk cId="2520261997" sldId="2147376033"/>
            <ac:spMk id="2" creationId="{2BD1C79B-942E-3FDD-E65D-077B6AF8CA6F}"/>
          </ac:spMkLst>
        </pc:spChg>
      </pc:sldChg>
    </pc:docChg>
  </pc:docChgLst>
  <pc:docChgLst>
    <pc:chgData name="Luke Holt" userId="b8e851bd-7e19-4dab-ab05-6a026478c164" providerId="ADAL" clId="{9AA452CE-5AF9-4C2A-B048-EE913EBE96E7}"/>
    <pc:docChg chg="undo redo custSel addSld delSld modSld sldOrd addMainMaster delMainMaster">
      <pc:chgData name="Luke Holt" userId="b8e851bd-7e19-4dab-ab05-6a026478c164" providerId="ADAL" clId="{9AA452CE-5AF9-4C2A-B048-EE913EBE96E7}" dt="2023-11-15T15:12:25.613" v="5692" actId="6549"/>
      <pc:docMkLst>
        <pc:docMk/>
      </pc:docMkLst>
      <pc:sldChg chg="del">
        <pc:chgData name="Luke Holt" userId="b8e851bd-7e19-4dab-ab05-6a026478c164" providerId="ADAL" clId="{9AA452CE-5AF9-4C2A-B048-EE913EBE96E7}" dt="2023-11-14T14:18:54.189" v="3264" actId="47"/>
        <pc:sldMkLst>
          <pc:docMk/>
          <pc:sldMk cId="895057084" sldId="257"/>
        </pc:sldMkLst>
      </pc:sldChg>
      <pc:sldChg chg="modSp ord modAnim">
        <pc:chgData name="Luke Holt" userId="b8e851bd-7e19-4dab-ab05-6a026478c164" providerId="ADAL" clId="{9AA452CE-5AF9-4C2A-B048-EE913EBE96E7}" dt="2023-11-15T15:10:04.766" v="5674" actId="20577"/>
        <pc:sldMkLst>
          <pc:docMk/>
          <pc:sldMk cId="3511717330" sldId="272"/>
        </pc:sldMkLst>
        <pc:spChg chg="mod">
          <ac:chgData name="Luke Holt" userId="b8e851bd-7e19-4dab-ab05-6a026478c164" providerId="ADAL" clId="{9AA452CE-5AF9-4C2A-B048-EE913EBE96E7}" dt="2023-11-15T15:10:04.766" v="5674" actId="20577"/>
          <ac:spMkLst>
            <pc:docMk/>
            <pc:sldMk cId="3511717330" sldId="272"/>
            <ac:spMk id="8" creationId="{E393BB4F-A8D9-8D9D-6130-66F7ABB3A784}"/>
          </ac:spMkLst>
        </pc:spChg>
      </pc:sldChg>
      <pc:sldChg chg="del ord">
        <pc:chgData name="Luke Holt" userId="b8e851bd-7e19-4dab-ab05-6a026478c164" providerId="ADAL" clId="{9AA452CE-5AF9-4C2A-B048-EE913EBE96E7}" dt="2023-11-14T14:25:14.527" v="3290" actId="47"/>
        <pc:sldMkLst>
          <pc:docMk/>
          <pc:sldMk cId="3924106110" sldId="273"/>
        </pc:sldMkLst>
      </pc:sldChg>
      <pc:sldChg chg="del">
        <pc:chgData name="Luke Holt" userId="b8e851bd-7e19-4dab-ab05-6a026478c164" providerId="ADAL" clId="{9AA452CE-5AF9-4C2A-B048-EE913EBE96E7}" dt="2023-11-14T14:18:54.189" v="3264" actId="47"/>
        <pc:sldMkLst>
          <pc:docMk/>
          <pc:sldMk cId="2043540492" sldId="274"/>
        </pc:sldMkLst>
      </pc:sldChg>
      <pc:sldChg chg="del">
        <pc:chgData name="Luke Holt" userId="b8e851bd-7e19-4dab-ab05-6a026478c164" providerId="ADAL" clId="{9AA452CE-5AF9-4C2A-B048-EE913EBE96E7}" dt="2023-11-13T17:54:06.679" v="1930" actId="47"/>
        <pc:sldMkLst>
          <pc:docMk/>
          <pc:sldMk cId="3958704048" sldId="287"/>
        </pc:sldMkLst>
      </pc:sldChg>
      <pc:sldChg chg="del ord">
        <pc:chgData name="Luke Holt" userId="b8e851bd-7e19-4dab-ab05-6a026478c164" providerId="ADAL" clId="{9AA452CE-5AF9-4C2A-B048-EE913EBE96E7}" dt="2023-11-14T17:07:07.139" v="3375" actId="47"/>
        <pc:sldMkLst>
          <pc:docMk/>
          <pc:sldMk cId="2153228628" sldId="288"/>
        </pc:sldMkLst>
      </pc:sldChg>
      <pc:sldChg chg="del">
        <pc:chgData name="Luke Holt" userId="b8e851bd-7e19-4dab-ab05-6a026478c164" providerId="ADAL" clId="{9AA452CE-5AF9-4C2A-B048-EE913EBE96E7}" dt="2023-11-13T17:15:58.996" v="199" actId="47"/>
        <pc:sldMkLst>
          <pc:docMk/>
          <pc:sldMk cId="3202598397" sldId="302"/>
        </pc:sldMkLst>
      </pc:sldChg>
      <pc:sldChg chg="modSp mod">
        <pc:chgData name="Luke Holt" userId="b8e851bd-7e19-4dab-ab05-6a026478c164" providerId="ADAL" clId="{9AA452CE-5AF9-4C2A-B048-EE913EBE96E7}" dt="2023-11-13T17:16:56.765" v="201" actId="1076"/>
        <pc:sldMkLst>
          <pc:docMk/>
          <pc:sldMk cId="3892938835" sldId="303"/>
        </pc:sldMkLst>
        <pc:spChg chg="mod">
          <ac:chgData name="Luke Holt" userId="b8e851bd-7e19-4dab-ab05-6a026478c164" providerId="ADAL" clId="{9AA452CE-5AF9-4C2A-B048-EE913EBE96E7}" dt="2023-11-13T17:14:11.645" v="71" actId="20577"/>
          <ac:spMkLst>
            <pc:docMk/>
            <pc:sldMk cId="3892938835" sldId="303"/>
            <ac:spMk id="2" creationId="{0B454BCC-7346-7C16-2573-05AFA761341E}"/>
          </ac:spMkLst>
        </pc:spChg>
        <pc:spChg chg="mod">
          <ac:chgData name="Luke Holt" userId="b8e851bd-7e19-4dab-ab05-6a026478c164" providerId="ADAL" clId="{9AA452CE-5AF9-4C2A-B048-EE913EBE96E7}" dt="2023-11-13T17:15:06.453" v="195" actId="6549"/>
          <ac:spMkLst>
            <pc:docMk/>
            <pc:sldMk cId="3892938835" sldId="303"/>
            <ac:spMk id="7" creationId="{B1F553A7-1BA5-06EE-F05C-B5B7058F7988}"/>
          </ac:spMkLst>
        </pc:spChg>
        <pc:picChg chg="mod">
          <ac:chgData name="Luke Holt" userId="b8e851bd-7e19-4dab-ab05-6a026478c164" providerId="ADAL" clId="{9AA452CE-5AF9-4C2A-B048-EE913EBE96E7}" dt="2023-11-13T17:16:56.765" v="201" actId="1076"/>
          <ac:picMkLst>
            <pc:docMk/>
            <pc:sldMk cId="3892938835" sldId="303"/>
            <ac:picMk id="8" creationId="{8332752E-57E2-5584-2D48-0F38C4AB5122}"/>
          </ac:picMkLst>
        </pc:picChg>
      </pc:sldChg>
      <pc:sldChg chg="addSp delSp modSp mod modAnim modNotesTx">
        <pc:chgData name="Luke Holt" userId="b8e851bd-7e19-4dab-ab05-6a026478c164" providerId="ADAL" clId="{9AA452CE-5AF9-4C2A-B048-EE913EBE96E7}" dt="2023-11-15T14:36:49.232" v="5397"/>
        <pc:sldMkLst>
          <pc:docMk/>
          <pc:sldMk cId="2678938897" sldId="305"/>
        </pc:sldMkLst>
        <pc:spChg chg="add mod">
          <ac:chgData name="Luke Holt" userId="b8e851bd-7e19-4dab-ab05-6a026478c164" providerId="ADAL" clId="{9AA452CE-5AF9-4C2A-B048-EE913EBE96E7}" dt="2023-11-13T17:21:50.551" v="358" actId="20577"/>
          <ac:spMkLst>
            <pc:docMk/>
            <pc:sldMk cId="2678938897" sldId="305"/>
            <ac:spMk id="2" creationId="{4898BFD4-D7A1-F631-6C5E-FA113E49186D}"/>
          </ac:spMkLst>
        </pc:spChg>
        <pc:spChg chg="mod">
          <ac:chgData name="Luke Holt" userId="b8e851bd-7e19-4dab-ab05-6a026478c164" providerId="ADAL" clId="{9AA452CE-5AF9-4C2A-B048-EE913EBE96E7}" dt="2023-11-13T17:17:48.419" v="216" actId="20577"/>
          <ac:spMkLst>
            <pc:docMk/>
            <pc:sldMk cId="2678938897" sldId="305"/>
            <ac:spMk id="3" creationId="{A9C25D0F-C422-4CE6-8421-D620AB37147D}"/>
          </ac:spMkLst>
        </pc:spChg>
        <pc:spChg chg="add mod">
          <ac:chgData name="Luke Holt" userId="b8e851bd-7e19-4dab-ab05-6a026478c164" providerId="ADAL" clId="{9AA452CE-5AF9-4C2A-B048-EE913EBE96E7}" dt="2023-11-13T17:21:43.794" v="357" actId="20577"/>
          <ac:spMkLst>
            <pc:docMk/>
            <pc:sldMk cId="2678938897" sldId="305"/>
            <ac:spMk id="8" creationId="{27B57282-0C52-01EC-9E49-682EB6E92D38}"/>
          </ac:spMkLst>
        </pc:spChg>
        <pc:graphicFrameChg chg="del">
          <ac:chgData name="Luke Holt" userId="b8e851bd-7e19-4dab-ab05-6a026478c164" providerId="ADAL" clId="{9AA452CE-5AF9-4C2A-B048-EE913EBE96E7}" dt="2023-11-13T17:16:35.651" v="200" actId="478"/>
          <ac:graphicFrameMkLst>
            <pc:docMk/>
            <pc:sldMk cId="2678938897" sldId="305"/>
            <ac:graphicFrameMk id="12" creationId="{0F12F480-9823-9F15-C8EF-1B3D2FA9F990}"/>
          </ac:graphicFrameMkLst>
        </pc:graphicFrameChg>
        <pc:picChg chg="add mod">
          <ac:chgData name="Luke Holt" userId="b8e851bd-7e19-4dab-ab05-6a026478c164" providerId="ADAL" clId="{9AA452CE-5AF9-4C2A-B048-EE913EBE96E7}" dt="2023-11-13T17:17:42.612" v="203" actId="1076"/>
          <ac:picMkLst>
            <pc:docMk/>
            <pc:sldMk cId="2678938897" sldId="305"/>
            <ac:picMk id="4" creationId="{187261CE-002B-BD56-7A05-DBF8A383B6DF}"/>
          </ac:picMkLst>
        </pc:picChg>
        <pc:picChg chg="add mod">
          <ac:chgData name="Luke Holt" userId="b8e851bd-7e19-4dab-ab05-6a026478c164" providerId="ADAL" clId="{9AA452CE-5AF9-4C2A-B048-EE913EBE96E7}" dt="2023-11-13T17:21:36.635" v="343" actId="1076"/>
          <ac:picMkLst>
            <pc:docMk/>
            <pc:sldMk cId="2678938897" sldId="305"/>
            <ac:picMk id="7" creationId="{9C7C5BAF-6FC6-C99D-67BB-B015E66D60D2}"/>
          </ac:picMkLst>
        </pc:picChg>
      </pc:sldChg>
      <pc:sldChg chg="del ord">
        <pc:chgData name="Luke Holt" userId="b8e851bd-7e19-4dab-ab05-6a026478c164" providerId="ADAL" clId="{9AA452CE-5AF9-4C2A-B048-EE913EBE96E7}" dt="2023-11-14T14:21:31.603" v="3280" actId="47"/>
        <pc:sldMkLst>
          <pc:docMk/>
          <pc:sldMk cId="1274663414" sldId="306"/>
        </pc:sldMkLst>
      </pc:sldChg>
      <pc:sldChg chg="del">
        <pc:chgData name="Luke Holt" userId="b8e851bd-7e19-4dab-ab05-6a026478c164" providerId="ADAL" clId="{9AA452CE-5AF9-4C2A-B048-EE913EBE96E7}" dt="2023-11-13T17:15:16.476" v="196" actId="47"/>
        <pc:sldMkLst>
          <pc:docMk/>
          <pc:sldMk cId="2046441184" sldId="307"/>
        </pc:sldMkLst>
      </pc:sldChg>
      <pc:sldChg chg="del">
        <pc:chgData name="Luke Holt" userId="b8e851bd-7e19-4dab-ab05-6a026478c164" providerId="ADAL" clId="{9AA452CE-5AF9-4C2A-B048-EE913EBE96E7}" dt="2023-11-13T17:41:04.969" v="1316" actId="47"/>
        <pc:sldMkLst>
          <pc:docMk/>
          <pc:sldMk cId="198906127" sldId="308"/>
        </pc:sldMkLst>
      </pc:sldChg>
      <pc:sldChg chg="ord">
        <pc:chgData name="Luke Holt" userId="b8e851bd-7e19-4dab-ab05-6a026478c164" providerId="ADAL" clId="{9AA452CE-5AF9-4C2A-B048-EE913EBE96E7}" dt="2023-11-13T17:47:50.947" v="1560"/>
        <pc:sldMkLst>
          <pc:docMk/>
          <pc:sldMk cId="1133875228" sldId="309"/>
        </pc:sldMkLst>
      </pc:sldChg>
      <pc:sldChg chg="modSp mod ord modAnim">
        <pc:chgData name="Luke Holt" userId="b8e851bd-7e19-4dab-ab05-6a026478c164" providerId="ADAL" clId="{9AA452CE-5AF9-4C2A-B048-EE913EBE96E7}" dt="2023-11-15T15:02:19.978" v="5648" actId="20577"/>
        <pc:sldMkLst>
          <pc:docMk/>
          <pc:sldMk cId="2377589116" sldId="310"/>
        </pc:sldMkLst>
        <pc:spChg chg="mod">
          <ac:chgData name="Luke Holt" userId="b8e851bd-7e19-4dab-ab05-6a026478c164" providerId="ADAL" clId="{9AA452CE-5AF9-4C2A-B048-EE913EBE96E7}" dt="2023-11-15T15:02:19.978" v="5648" actId="20577"/>
          <ac:spMkLst>
            <pc:docMk/>
            <pc:sldMk cId="2377589116" sldId="310"/>
            <ac:spMk id="2" creationId="{26A1C90F-CBB5-FEB7-07CE-BBAD9096D4D4}"/>
          </ac:spMkLst>
        </pc:spChg>
        <pc:spChg chg="mod">
          <ac:chgData name="Luke Holt" userId="b8e851bd-7e19-4dab-ab05-6a026478c164" providerId="ADAL" clId="{9AA452CE-5AF9-4C2A-B048-EE913EBE96E7}" dt="2023-11-15T15:00:35.130" v="5610" actId="20577"/>
          <ac:spMkLst>
            <pc:docMk/>
            <pc:sldMk cId="2377589116" sldId="310"/>
            <ac:spMk id="3" creationId="{F4568CC7-8243-A79D-F617-256BB250E6DA}"/>
          </ac:spMkLst>
        </pc:spChg>
      </pc:sldChg>
      <pc:sldChg chg="modSp del mod ord">
        <pc:chgData name="Luke Holt" userId="b8e851bd-7e19-4dab-ab05-6a026478c164" providerId="ADAL" clId="{9AA452CE-5AF9-4C2A-B048-EE913EBE96E7}" dt="2023-11-15T14:29:24.839" v="5226" actId="47"/>
        <pc:sldMkLst>
          <pc:docMk/>
          <pc:sldMk cId="2089859062" sldId="311"/>
        </pc:sldMkLst>
        <pc:spChg chg="mod">
          <ac:chgData name="Luke Holt" userId="b8e851bd-7e19-4dab-ab05-6a026478c164" providerId="ADAL" clId="{9AA452CE-5AF9-4C2A-B048-EE913EBE96E7}" dt="2023-11-14T17:23:27.767" v="3637" actId="20577"/>
          <ac:spMkLst>
            <pc:docMk/>
            <pc:sldMk cId="2089859062" sldId="311"/>
            <ac:spMk id="2" creationId="{7F2162D4-793B-7DE1-3535-4E9411730FE8}"/>
          </ac:spMkLst>
        </pc:spChg>
      </pc:sldChg>
      <pc:sldChg chg="delSp del mod ord">
        <pc:chgData name="Luke Holt" userId="b8e851bd-7e19-4dab-ab05-6a026478c164" providerId="ADAL" clId="{9AA452CE-5AF9-4C2A-B048-EE913EBE96E7}" dt="2023-11-14T17:04:46.506" v="3291" actId="47"/>
        <pc:sldMkLst>
          <pc:docMk/>
          <pc:sldMk cId="3552375258" sldId="312"/>
        </pc:sldMkLst>
        <pc:picChg chg="del">
          <ac:chgData name="Luke Holt" userId="b8e851bd-7e19-4dab-ab05-6a026478c164" providerId="ADAL" clId="{9AA452CE-5AF9-4C2A-B048-EE913EBE96E7}" dt="2023-11-14T13:47:17.977" v="2795" actId="478"/>
          <ac:picMkLst>
            <pc:docMk/>
            <pc:sldMk cId="3552375258" sldId="312"/>
            <ac:picMk id="12" creationId="{4AB186C6-D6B4-8652-0C37-24D34B26AC9F}"/>
          </ac:picMkLst>
        </pc:picChg>
      </pc:sldChg>
      <pc:sldChg chg="addSp delSp modSp mod ord delAnim modAnim">
        <pc:chgData name="Luke Holt" userId="b8e851bd-7e19-4dab-ab05-6a026478c164" providerId="ADAL" clId="{9AA452CE-5AF9-4C2A-B048-EE913EBE96E7}" dt="2023-11-15T15:04:20.055" v="5661" actId="1076"/>
        <pc:sldMkLst>
          <pc:docMk/>
          <pc:sldMk cId="3026786698" sldId="313"/>
        </pc:sldMkLst>
        <pc:spChg chg="mod">
          <ac:chgData name="Luke Holt" userId="b8e851bd-7e19-4dab-ab05-6a026478c164" providerId="ADAL" clId="{9AA452CE-5AF9-4C2A-B048-EE913EBE96E7}" dt="2023-11-15T14:27:34.175" v="5225" actId="20577"/>
          <ac:spMkLst>
            <pc:docMk/>
            <pc:sldMk cId="3026786698" sldId="313"/>
            <ac:spMk id="3" creationId="{8B2438B6-606B-BE5F-8FBF-B6EEBEA1FC69}"/>
          </ac:spMkLst>
        </pc:spChg>
        <pc:spChg chg="add mod">
          <ac:chgData name="Luke Holt" userId="b8e851bd-7e19-4dab-ab05-6a026478c164" providerId="ADAL" clId="{9AA452CE-5AF9-4C2A-B048-EE913EBE96E7}" dt="2023-11-15T14:49:08.444" v="5591" actId="1076"/>
          <ac:spMkLst>
            <pc:docMk/>
            <pc:sldMk cId="3026786698" sldId="313"/>
            <ac:spMk id="4" creationId="{0525E3F7-8753-18ED-6351-DD7D7B8C3922}"/>
          </ac:spMkLst>
        </pc:spChg>
        <pc:spChg chg="add mod">
          <ac:chgData name="Luke Holt" userId="b8e851bd-7e19-4dab-ab05-6a026478c164" providerId="ADAL" clId="{9AA452CE-5AF9-4C2A-B048-EE913EBE96E7}" dt="2023-11-15T14:49:10.615" v="5592" actId="20577"/>
          <ac:spMkLst>
            <pc:docMk/>
            <pc:sldMk cId="3026786698" sldId="313"/>
            <ac:spMk id="12" creationId="{E6B6B54F-53DC-0070-48B5-5477A5C8A877}"/>
          </ac:spMkLst>
        </pc:spChg>
        <pc:spChg chg="add del mod">
          <ac:chgData name="Luke Holt" userId="b8e851bd-7e19-4dab-ab05-6a026478c164" providerId="ADAL" clId="{9AA452CE-5AF9-4C2A-B048-EE913EBE96E7}" dt="2023-11-15T14:48:59.475" v="5590" actId="478"/>
          <ac:spMkLst>
            <pc:docMk/>
            <pc:sldMk cId="3026786698" sldId="313"/>
            <ac:spMk id="14" creationId="{84E25671-C80F-CECE-8794-7E9C4ADA6401}"/>
          </ac:spMkLst>
        </pc:spChg>
        <pc:picChg chg="add mod">
          <ac:chgData name="Luke Holt" userId="b8e851bd-7e19-4dab-ab05-6a026478c164" providerId="ADAL" clId="{9AA452CE-5AF9-4C2A-B048-EE913EBE96E7}" dt="2023-11-15T14:49:08.444" v="5591" actId="1076"/>
          <ac:picMkLst>
            <pc:docMk/>
            <pc:sldMk cId="3026786698" sldId="313"/>
            <ac:picMk id="2" creationId="{760C2B14-3EB5-2918-874D-C445DD1FEE35}"/>
          </ac:picMkLst>
        </pc:picChg>
        <pc:picChg chg="mod">
          <ac:chgData name="Luke Holt" userId="b8e851bd-7e19-4dab-ab05-6a026478c164" providerId="ADAL" clId="{9AA452CE-5AF9-4C2A-B048-EE913EBE96E7}" dt="2023-11-15T15:04:02.319" v="5656" actId="14100"/>
          <ac:picMkLst>
            <pc:docMk/>
            <pc:sldMk cId="3026786698" sldId="313"/>
            <ac:picMk id="7" creationId="{9923FADE-588A-C77D-CA51-C3133BB6882D}"/>
          </ac:picMkLst>
        </pc:picChg>
        <pc:picChg chg="mod">
          <ac:chgData name="Luke Holt" userId="b8e851bd-7e19-4dab-ab05-6a026478c164" providerId="ADAL" clId="{9AA452CE-5AF9-4C2A-B048-EE913EBE96E7}" dt="2023-11-15T15:04:15.750" v="5660" actId="1076"/>
          <ac:picMkLst>
            <pc:docMk/>
            <pc:sldMk cId="3026786698" sldId="313"/>
            <ac:picMk id="8" creationId="{457AE815-114F-CA81-C949-CFA4B8746DA0}"/>
          </ac:picMkLst>
        </pc:picChg>
        <pc:picChg chg="mod">
          <ac:chgData name="Luke Holt" userId="b8e851bd-7e19-4dab-ab05-6a026478c164" providerId="ADAL" clId="{9AA452CE-5AF9-4C2A-B048-EE913EBE96E7}" dt="2023-11-15T15:04:20.055" v="5661" actId="1076"/>
          <ac:picMkLst>
            <pc:docMk/>
            <pc:sldMk cId="3026786698" sldId="313"/>
            <ac:picMk id="9" creationId="{3D57C951-A7C9-BB62-5236-44E9C045A41E}"/>
          </ac:picMkLst>
        </pc:picChg>
        <pc:picChg chg="add mod">
          <ac:chgData name="Luke Holt" userId="b8e851bd-7e19-4dab-ab05-6a026478c164" providerId="ADAL" clId="{9AA452CE-5AF9-4C2A-B048-EE913EBE96E7}" dt="2023-11-15T14:48:48.407" v="5587" actId="1076"/>
          <ac:picMkLst>
            <pc:docMk/>
            <pc:sldMk cId="3026786698" sldId="313"/>
            <ac:picMk id="11" creationId="{D216A098-B9FB-DA10-55F5-175A9D365EF4}"/>
          </ac:picMkLst>
        </pc:picChg>
        <pc:picChg chg="add del mod">
          <ac:chgData name="Luke Holt" userId="b8e851bd-7e19-4dab-ab05-6a026478c164" providerId="ADAL" clId="{9AA452CE-5AF9-4C2A-B048-EE913EBE96E7}" dt="2023-11-15T14:48:59.475" v="5590" actId="478"/>
          <ac:picMkLst>
            <pc:docMk/>
            <pc:sldMk cId="3026786698" sldId="313"/>
            <ac:picMk id="13" creationId="{E42D4491-1ED2-1BDB-6580-C160E191F3D2}"/>
          </ac:picMkLst>
        </pc:picChg>
        <pc:picChg chg="add mod">
          <ac:chgData name="Luke Holt" userId="b8e851bd-7e19-4dab-ab05-6a026478c164" providerId="ADAL" clId="{9AA452CE-5AF9-4C2A-B048-EE913EBE96E7}" dt="2023-11-15T15:04:09.721" v="5659" actId="1076"/>
          <ac:picMkLst>
            <pc:docMk/>
            <pc:sldMk cId="3026786698" sldId="313"/>
            <ac:picMk id="1026" creationId="{5A074994-6150-4CC2-31E6-92660DCBF4A4}"/>
          </ac:picMkLst>
        </pc:picChg>
      </pc:sldChg>
      <pc:sldChg chg="del ord">
        <pc:chgData name="Luke Holt" userId="b8e851bd-7e19-4dab-ab05-6a026478c164" providerId="ADAL" clId="{9AA452CE-5AF9-4C2A-B048-EE913EBE96E7}" dt="2023-11-14T17:05:16.841" v="3296" actId="47"/>
        <pc:sldMkLst>
          <pc:docMk/>
          <pc:sldMk cId="2547763123" sldId="314"/>
        </pc:sldMkLst>
      </pc:sldChg>
      <pc:sldChg chg="addSp delSp modSp add del mod ord modAnim">
        <pc:chgData name="Luke Holt" userId="b8e851bd-7e19-4dab-ab05-6a026478c164" providerId="ADAL" clId="{9AA452CE-5AF9-4C2A-B048-EE913EBE96E7}" dt="2023-11-15T14:40:38.799" v="5427"/>
        <pc:sldMkLst>
          <pc:docMk/>
          <pc:sldMk cId="2212143159" sldId="315"/>
        </pc:sldMkLst>
        <pc:spChg chg="mod">
          <ac:chgData name="Luke Holt" userId="b8e851bd-7e19-4dab-ab05-6a026478c164" providerId="ADAL" clId="{9AA452CE-5AF9-4C2A-B048-EE913EBE96E7}" dt="2023-11-14T17:26:37.544" v="3818" actId="14100"/>
          <ac:spMkLst>
            <pc:docMk/>
            <pc:sldMk cId="2212143159" sldId="315"/>
            <ac:spMk id="11" creationId="{0CDA5FFA-7916-E26D-1482-CE3EFB68112F}"/>
          </ac:spMkLst>
        </pc:spChg>
        <pc:picChg chg="add del mod">
          <ac:chgData name="Luke Holt" userId="b8e851bd-7e19-4dab-ab05-6a026478c164" providerId="ADAL" clId="{9AA452CE-5AF9-4C2A-B048-EE913EBE96E7}" dt="2023-11-14T17:26:34.370" v="3813"/>
          <ac:picMkLst>
            <pc:docMk/>
            <pc:sldMk cId="2212143159" sldId="315"/>
            <ac:picMk id="2" creationId="{9EE09FC3-2CE0-FE97-3B09-C09ABD4226FD}"/>
          </ac:picMkLst>
        </pc:picChg>
      </pc:sldChg>
      <pc:sldChg chg="modSp mod ord modAnim">
        <pc:chgData name="Luke Holt" userId="b8e851bd-7e19-4dab-ab05-6a026478c164" providerId="ADAL" clId="{9AA452CE-5AF9-4C2A-B048-EE913EBE96E7}" dt="2023-11-15T14:43:00.025" v="5442"/>
        <pc:sldMkLst>
          <pc:docMk/>
          <pc:sldMk cId="1158379798" sldId="316"/>
        </pc:sldMkLst>
        <pc:spChg chg="mod">
          <ac:chgData name="Luke Holt" userId="b8e851bd-7e19-4dab-ab05-6a026478c164" providerId="ADAL" clId="{9AA452CE-5AF9-4C2A-B048-EE913EBE96E7}" dt="2023-11-14T17:18:26.598" v="3596" actId="20577"/>
          <ac:spMkLst>
            <pc:docMk/>
            <pc:sldMk cId="1158379798" sldId="316"/>
            <ac:spMk id="8" creationId="{F3B1AB37-D38C-8CFB-3713-F887B6183C89}"/>
          </ac:spMkLst>
        </pc:spChg>
      </pc:sldChg>
      <pc:sldChg chg="ord modAnim">
        <pc:chgData name="Luke Holt" userId="b8e851bd-7e19-4dab-ab05-6a026478c164" providerId="ADAL" clId="{9AA452CE-5AF9-4C2A-B048-EE913EBE96E7}" dt="2023-11-15T14:43:14.983" v="5444"/>
        <pc:sldMkLst>
          <pc:docMk/>
          <pc:sldMk cId="1114287917" sldId="317"/>
        </pc:sldMkLst>
      </pc:sldChg>
      <pc:sldChg chg="modSp mod ord modAnim">
        <pc:chgData name="Luke Holt" userId="b8e851bd-7e19-4dab-ab05-6a026478c164" providerId="ADAL" clId="{9AA452CE-5AF9-4C2A-B048-EE913EBE96E7}" dt="2023-11-15T15:10:39.166" v="5679" actId="20577"/>
        <pc:sldMkLst>
          <pc:docMk/>
          <pc:sldMk cId="853723223" sldId="318"/>
        </pc:sldMkLst>
        <pc:spChg chg="mod">
          <ac:chgData name="Luke Holt" userId="b8e851bd-7e19-4dab-ab05-6a026478c164" providerId="ADAL" clId="{9AA452CE-5AF9-4C2A-B048-EE913EBE96E7}" dt="2023-11-14T13:52:18.721" v="2854" actId="255"/>
          <ac:spMkLst>
            <pc:docMk/>
            <pc:sldMk cId="853723223" sldId="318"/>
            <ac:spMk id="3" creationId="{2EB6B26F-0C36-93B8-7C00-F4C3261D4B9E}"/>
          </ac:spMkLst>
        </pc:spChg>
        <pc:spChg chg="mod">
          <ac:chgData name="Luke Holt" userId="b8e851bd-7e19-4dab-ab05-6a026478c164" providerId="ADAL" clId="{9AA452CE-5AF9-4C2A-B048-EE913EBE96E7}" dt="2023-11-15T15:10:39.166" v="5679" actId="20577"/>
          <ac:spMkLst>
            <pc:docMk/>
            <pc:sldMk cId="853723223" sldId="318"/>
            <ac:spMk id="9" creationId="{88D41B42-EE7C-58B7-6C45-A7D4044FEE13}"/>
          </ac:spMkLst>
        </pc:spChg>
        <pc:picChg chg="mod ord">
          <ac:chgData name="Luke Holt" userId="b8e851bd-7e19-4dab-ab05-6a026478c164" providerId="ADAL" clId="{9AA452CE-5AF9-4C2A-B048-EE913EBE96E7}" dt="2023-11-14T13:36:37.814" v="2524" actId="1076"/>
          <ac:picMkLst>
            <pc:docMk/>
            <pc:sldMk cId="853723223" sldId="318"/>
            <ac:picMk id="10" creationId="{4D4C5CA1-A5B2-A757-DAE1-C1680F5A992D}"/>
          </ac:picMkLst>
        </pc:picChg>
      </pc:sldChg>
      <pc:sldChg chg="addSp delSp modSp mod ord modAnim">
        <pc:chgData name="Luke Holt" userId="b8e851bd-7e19-4dab-ab05-6a026478c164" providerId="ADAL" clId="{9AA452CE-5AF9-4C2A-B048-EE913EBE96E7}" dt="2023-11-15T14:44:21.890" v="5453"/>
        <pc:sldMkLst>
          <pc:docMk/>
          <pc:sldMk cId="3562089676" sldId="319"/>
        </pc:sldMkLst>
        <pc:spChg chg="mod">
          <ac:chgData name="Luke Holt" userId="b8e851bd-7e19-4dab-ab05-6a026478c164" providerId="ADAL" clId="{9AA452CE-5AF9-4C2A-B048-EE913EBE96E7}" dt="2023-11-14T13:59:03.205" v="2961"/>
          <ac:spMkLst>
            <pc:docMk/>
            <pc:sldMk cId="3562089676" sldId="319"/>
            <ac:spMk id="3" creationId="{B77F5E7D-FF52-1C1E-AABC-649C78369CAE}"/>
          </ac:spMkLst>
        </pc:spChg>
        <pc:spChg chg="mod">
          <ac:chgData name="Luke Holt" userId="b8e851bd-7e19-4dab-ab05-6a026478c164" providerId="ADAL" clId="{9AA452CE-5AF9-4C2A-B048-EE913EBE96E7}" dt="2023-11-14T17:55:08.173" v="4371" actId="114"/>
          <ac:spMkLst>
            <pc:docMk/>
            <pc:sldMk cId="3562089676" sldId="319"/>
            <ac:spMk id="8" creationId="{5F145F63-9157-A8F9-3B77-653B874A13C0}"/>
          </ac:spMkLst>
        </pc:spChg>
        <pc:picChg chg="add mod">
          <ac:chgData name="Luke Holt" userId="b8e851bd-7e19-4dab-ab05-6a026478c164" providerId="ADAL" clId="{9AA452CE-5AF9-4C2A-B048-EE913EBE96E7}" dt="2023-11-14T14:01:35.083" v="3160" actId="1076"/>
          <ac:picMkLst>
            <pc:docMk/>
            <pc:sldMk cId="3562089676" sldId="319"/>
            <ac:picMk id="2" creationId="{CFF7F7A8-50AF-0323-8A85-D46942A496BC}"/>
          </ac:picMkLst>
        </pc:picChg>
        <pc:picChg chg="del">
          <ac:chgData name="Luke Holt" userId="b8e851bd-7e19-4dab-ab05-6a026478c164" providerId="ADAL" clId="{9AA452CE-5AF9-4C2A-B048-EE913EBE96E7}" dt="2023-11-14T13:58:17.829" v="2861" actId="478"/>
          <ac:picMkLst>
            <pc:docMk/>
            <pc:sldMk cId="3562089676" sldId="319"/>
            <ac:picMk id="9" creationId="{DF286372-392F-9E8A-F2B4-60A646DE2855}"/>
          </ac:picMkLst>
        </pc:picChg>
      </pc:sldChg>
      <pc:sldChg chg="del">
        <pc:chgData name="Luke Holt" userId="b8e851bd-7e19-4dab-ab05-6a026478c164" providerId="ADAL" clId="{9AA452CE-5AF9-4C2A-B048-EE913EBE96E7}" dt="2023-11-14T14:18:54.189" v="3264" actId="47"/>
        <pc:sldMkLst>
          <pc:docMk/>
          <pc:sldMk cId="3241335303" sldId="320"/>
        </pc:sldMkLst>
      </pc:sldChg>
      <pc:sldChg chg="modSp mod ord modAnim">
        <pc:chgData name="Luke Holt" userId="b8e851bd-7e19-4dab-ab05-6a026478c164" providerId="ADAL" clId="{9AA452CE-5AF9-4C2A-B048-EE913EBE96E7}" dt="2023-11-15T15:10:08.183" v="5675" actId="20577"/>
        <pc:sldMkLst>
          <pc:docMk/>
          <pc:sldMk cId="530008806" sldId="323"/>
        </pc:sldMkLst>
        <pc:spChg chg="mod">
          <ac:chgData name="Luke Holt" userId="b8e851bd-7e19-4dab-ab05-6a026478c164" providerId="ADAL" clId="{9AA452CE-5AF9-4C2A-B048-EE913EBE96E7}" dt="2023-11-15T15:10:08.183" v="5675" actId="20577"/>
          <ac:spMkLst>
            <pc:docMk/>
            <pc:sldMk cId="530008806" sldId="323"/>
            <ac:spMk id="8" creationId="{E393BB4F-A8D9-8D9D-6130-66F7ABB3A784}"/>
          </ac:spMkLst>
        </pc:spChg>
        <pc:spChg chg="mod">
          <ac:chgData name="Luke Holt" userId="b8e851bd-7e19-4dab-ab05-6a026478c164" providerId="ADAL" clId="{9AA452CE-5AF9-4C2A-B048-EE913EBE96E7}" dt="2023-11-15T13:09:00.167" v="4677" actId="20577"/>
          <ac:spMkLst>
            <pc:docMk/>
            <pc:sldMk cId="530008806" sldId="323"/>
            <ac:spMk id="10" creationId="{BF92CEDF-28E8-1840-FB2E-AC2E4F40ACAE}"/>
          </ac:spMkLst>
        </pc:spChg>
      </pc:sldChg>
      <pc:sldChg chg="modSp ord modAnim">
        <pc:chgData name="Luke Holt" userId="b8e851bd-7e19-4dab-ab05-6a026478c164" providerId="ADAL" clId="{9AA452CE-5AF9-4C2A-B048-EE913EBE96E7}" dt="2023-11-15T15:09:57.120" v="5673" actId="20577"/>
        <pc:sldMkLst>
          <pc:docMk/>
          <pc:sldMk cId="1923833906" sldId="325"/>
        </pc:sldMkLst>
        <pc:spChg chg="mod">
          <ac:chgData name="Luke Holt" userId="b8e851bd-7e19-4dab-ab05-6a026478c164" providerId="ADAL" clId="{9AA452CE-5AF9-4C2A-B048-EE913EBE96E7}" dt="2023-11-15T15:09:57.120" v="5673" actId="20577"/>
          <ac:spMkLst>
            <pc:docMk/>
            <pc:sldMk cId="1923833906" sldId="325"/>
            <ac:spMk id="5" creationId="{ED040C1A-5375-A768-6B4D-D947752E70CE}"/>
          </ac:spMkLst>
        </pc:spChg>
      </pc:sldChg>
      <pc:sldChg chg="del ord">
        <pc:chgData name="Luke Holt" userId="b8e851bd-7e19-4dab-ab05-6a026478c164" providerId="ADAL" clId="{9AA452CE-5AF9-4C2A-B048-EE913EBE96E7}" dt="2023-11-14T17:07:50.388" v="3376" actId="47"/>
        <pc:sldMkLst>
          <pc:docMk/>
          <pc:sldMk cId="1927752161" sldId="326"/>
        </pc:sldMkLst>
      </pc:sldChg>
      <pc:sldChg chg="del ord">
        <pc:chgData name="Luke Holt" userId="b8e851bd-7e19-4dab-ab05-6a026478c164" providerId="ADAL" clId="{9AA452CE-5AF9-4C2A-B048-EE913EBE96E7}" dt="2023-11-14T17:07:54.880" v="3378" actId="47"/>
        <pc:sldMkLst>
          <pc:docMk/>
          <pc:sldMk cId="3951982171" sldId="331"/>
        </pc:sldMkLst>
      </pc:sldChg>
      <pc:sldChg chg="del ord">
        <pc:chgData name="Luke Holt" userId="b8e851bd-7e19-4dab-ab05-6a026478c164" providerId="ADAL" clId="{9AA452CE-5AF9-4C2A-B048-EE913EBE96E7}" dt="2023-11-14T17:07:58.750" v="3380" actId="47"/>
        <pc:sldMkLst>
          <pc:docMk/>
          <pc:sldMk cId="3948296399" sldId="338"/>
        </pc:sldMkLst>
      </pc:sldChg>
      <pc:sldChg chg="del ord">
        <pc:chgData name="Luke Holt" userId="b8e851bd-7e19-4dab-ab05-6a026478c164" providerId="ADAL" clId="{9AA452CE-5AF9-4C2A-B048-EE913EBE96E7}" dt="2023-11-14T17:07:53.077" v="3377" actId="47"/>
        <pc:sldMkLst>
          <pc:docMk/>
          <pc:sldMk cId="1924966851" sldId="339"/>
        </pc:sldMkLst>
      </pc:sldChg>
      <pc:sldChg chg="del ord">
        <pc:chgData name="Luke Holt" userId="b8e851bd-7e19-4dab-ab05-6a026478c164" providerId="ADAL" clId="{9AA452CE-5AF9-4C2A-B048-EE913EBE96E7}" dt="2023-11-14T17:05:31.051" v="3298" actId="47"/>
        <pc:sldMkLst>
          <pc:docMk/>
          <pc:sldMk cId="209053736" sldId="341"/>
        </pc:sldMkLst>
      </pc:sldChg>
      <pc:sldChg chg="del ord">
        <pc:chgData name="Luke Holt" userId="b8e851bd-7e19-4dab-ab05-6a026478c164" providerId="ADAL" clId="{9AA452CE-5AF9-4C2A-B048-EE913EBE96E7}" dt="2023-11-14T17:07:57.215" v="3379" actId="47"/>
        <pc:sldMkLst>
          <pc:docMk/>
          <pc:sldMk cId="3417790302" sldId="344"/>
        </pc:sldMkLst>
      </pc:sldChg>
      <pc:sldChg chg="del">
        <pc:chgData name="Luke Holt" userId="b8e851bd-7e19-4dab-ab05-6a026478c164" providerId="ADAL" clId="{9AA452CE-5AF9-4C2A-B048-EE913EBE96E7}" dt="2023-11-14T14:18:54.189" v="3264" actId="47"/>
        <pc:sldMkLst>
          <pc:docMk/>
          <pc:sldMk cId="482649953" sldId="348"/>
        </pc:sldMkLst>
      </pc:sldChg>
      <pc:sldChg chg="del">
        <pc:chgData name="Luke Holt" userId="b8e851bd-7e19-4dab-ab05-6a026478c164" providerId="ADAL" clId="{9AA452CE-5AF9-4C2A-B048-EE913EBE96E7}" dt="2023-11-14T14:18:54.189" v="3264" actId="47"/>
        <pc:sldMkLst>
          <pc:docMk/>
          <pc:sldMk cId="2274422851" sldId="349"/>
        </pc:sldMkLst>
      </pc:sldChg>
      <pc:sldChg chg="del">
        <pc:chgData name="Luke Holt" userId="b8e851bd-7e19-4dab-ab05-6a026478c164" providerId="ADAL" clId="{9AA452CE-5AF9-4C2A-B048-EE913EBE96E7}" dt="2023-11-14T14:18:54.189" v="3264" actId="47"/>
        <pc:sldMkLst>
          <pc:docMk/>
          <pc:sldMk cId="2417555096" sldId="355"/>
        </pc:sldMkLst>
      </pc:sldChg>
      <pc:sldChg chg="addSp modSp mod modAnim">
        <pc:chgData name="Luke Holt" userId="b8e851bd-7e19-4dab-ab05-6a026478c164" providerId="ADAL" clId="{9AA452CE-5AF9-4C2A-B048-EE913EBE96E7}" dt="2023-11-15T14:41:02.016" v="5430"/>
        <pc:sldMkLst>
          <pc:docMk/>
          <pc:sldMk cId="229896450" sldId="639"/>
        </pc:sldMkLst>
        <pc:spChg chg="mod">
          <ac:chgData name="Luke Holt" userId="b8e851bd-7e19-4dab-ab05-6a026478c164" providerId="ADAL" clId="{9AA452CE-5AF9-4C2A-B048-EE913EBE96E7}" dt="2023-11-15T14:32:13.174" v="5299" actId="207"/>
          <ac:spMkLst>
            <pc:docMk/>
            <pc:sldMk cId="229896450" sldId="639"/>
            <ac:spMk id="2" creationId="{27E8DEAD-8534-434D-BF2D-C62D8628F639}"/>
          </ac:spMkLst>
        </pc:spChg>
        <pc:spChg chg="mod">
          <ac:chgData name="Luke Holt" userId="b8e851bd-7e19-4dab-ab05-6a026478c164" providerId="ADAL" clId="{9AA452CE-5AF9-4C2A-B048-EE913EBE96E7}" dt="2023-11-15T14:32:35.335" v="5334" actId="20577"/>
          <ac:spMkLst>
            <pc:docMk/>
            <pc:sldMk cId="229896450" sldId="639"/>
            <ac:spMk id="10" creationId="{6C28EA46-B656-E944-95DF-22578AF12801}"/>
          </ac:spMkLst>
        </pc:spChg>
        <pc:picChg chg="add mod">
          <ac:chgData name="Luke Holt" userId="b8e851bd-7e19-4dab-ab05-6a026478c164" providerId="ADAL" clId="{9AA452CE-5AF9-4C2A-B048-EE913EBE96E7}" dt="2023-11-15T14:40:26.650" v="5425" actId="571"/>
          <ac:picMkLst>
            <pc:docMk/>
            <pc:sldMk cId="229896450" sldId="639"/>
            <ac:picMk id="4" creationId="{1B4F7213-F5E3-3EC9-0460-42B46576B84E}"/>
          </ac:picMkLst>
        </pc:picChg>
        <pc:picChg chg="add mod">
          <ac:chgData name="Luke Holt" userId="b8e851bd-7e19-4dab-ab05-6a026478c164" providerId="ADAL" clId="{9AA452CE-5AF9-4C2A-B048-EE913EBE96E7}" dt="2023-11-15T14:40:26.650" v="5425" actId="571"/>
          <ac:picMkLst>
            <pc:docMk/>
            <pc:sldMk cId="229896450" sldId="639"/>
            <ac:picMk id="6" creationId="{2EC72046-4C7E-9002-B1F5-A66AA8A984CC}"/>
          </ac:picMkLst>
        </pc:picChg>
      </pc:sldChg>
      <pc:sldChg chg="modSp mod modAnim">
        <pc:chgData name="Luke Holt" userId="b8e851bd-7e19-4dab-ab05-6a026478c164" providerId="ADAL" clId="{9AA452CE-5AF9-4C2A-B048-EE913EBE96E7}" dt="2023-11-15T14:52:14.126" v="5597" actId="20577"/>
        <pc:sldMkLst>
          <pc:docMk/>
          <pc:sldMk cId="1641953666" sldId="646"/>
        </pc:sldMkLst>
        <pc:spChg chg="mod">
          <ac:chgData name="Luke Holt" userId="b8e851bd-7e19-4dab-ab05-6a026478c164" providerId="ADAL" clId="{9AA452CE-5AF9-4C2A-B048-EE913EBE96E7}" dt="2023-11-15T14:21:39.171" v="5060"/>
          <ac:spMkLst>
            <pc:docMk/>
            <pc:sldMk cId="1641953666" sldId="646"/>
            <ac:spMk id="3" creationId="{4CA89C2F-4D1E-428D-9969-DDC951F78AF3}"/>
          </ac:spMkLst>
        </pc:spChg>
        <pc:spChg chg="mod">
          <ac:chgData name="Luke Holt" userId="b8e851bd-7e19-4dab-ab05-6a026478c164" providerId="ADAL" clId="{9AA452CE-5AF9-4C2A-B048-EE913EBE96E7}" dt="2023-11-15T14:52:14.126" v="5597" actId="20577"/>
          <ac:spMkLst>
            <pc:docMk/>
            <pc:sldMk cId="1641953666" sldId="646"/>
            <ac:spMk id="4" creationId="{00000000-0000-0000-0000-000000000000}"/>
          </ac:spMkLst>
        </pc:spChg>
      </pc:sldChg>
      <pc:sldChg chg="modSp mod modAnim">
        <pc:chgData name="Luke Holt" userId="b8e851bd-7e19-4dab-ab05-6a026478c164" providerId="ADAL" clId="{9AA452CE-5AF9-4C2A-B048-EE913EBE96E7}" dt="2023-11-15T14:44:36.120" v="5455"/>
        <pc:sldMkLst>
          <pc:docMk/>
          <pc:sldMk cId="3707180575" sldId="663"/>
        </pc:sldMkLst>
        <pc:spChg chg="mod">
          <ac:chgData name="Luke Holt" userId="b8e851bd-7e19-4dab-ab05-6a026478c164" providerId="ADAL" clId="{9AA452CE-5AF9-4C2A-B048-EE913EBE96E7}" dt="2023-11-14T17:17:41.743" v="3584" actId="6549"/>
          <ac:spMkLst>
            <pc:docMk/>
            <pc:sldMk cId="3707180575" sldId="663"/>
            <ac:spMk id="3" creationId="{4CA89C2F-4D1E-428D-9969-DDC951F78AF3}"/>
          </ac:spMkLst>
        </pc:spChg>
      </pc:sldChg>
      <pc:sldChg chg="modSp mod">
        <pc:chgData name="Luke Holt" userId="b8e851bd-7e19-4dab-ab05-6a026478c164" providerId="ADAL" clId="{9AA452CE-5AF9-4C2A-B048-EE913EBE96E7}" dt="2023-11-15T14:32:45.578" v="5370" actId="20577"/>
        <pc:sldMkLst>
          <pc:docMk/>
          <pc:sldMk cId="2506870450" sldId="664"/>
        </pc:sldMkLst>
        <pc:spChg chg="mod">
          <ac:chgData name="Luke Holt" userId="b8e851bd-7e19-4dab-ab05-6a026478c164" providerId="ADAL" clId="{9AA452CE-5AF9-4C2A-B048-EE913EBE96E7}" dt="2023-11-15T14:32:45.578" v="5370" actId="20577"/>
          <ac:spMkLst>
            <pc:docMk/>
            <pc:sldMk cId="2506870450" sldId="664"/>
            <ac:spMk id="6" creationId="{8CDD7FA3-540F-45E5-9C53-602B52217DC1}"/>
          </ac:spMkLst>
        </pc:spChg>
      </pc:sldChg>
      <pc:sldChg chg="modSp mod modAnim">
        <pc:chgData name="Luke Holt" userId="b8e851bd-7e19-4dab-ab05-6a026478c164" providerId="ADAL" clId="{9AA452CE-5AF9-4C2A-B048-EE913EBE96E7}" dt="2023-11-15T14:44:29.447" v="5454"/>
        <pc:sldMkLst>
          <pc:docMk/>
          <pc:sldMk cId="2112179901" sldId="674"/>
        </pc:sldMkLst>
        <pc:spChg chg="mod">
          <ac:chgData name="Luke Holt" userId="b8e851bd-7e19-4dab-ab05-6a026478c164" providerId="ADAL" clId="{9AA452CE-5AF9-4C2A-B048-EE913EBE96E7}" dt="2023-11-14T17:17:17.651" v="3575" actId="20577"/>
          <ac:spMkLst>
            <pc:docMk/>
            <pc:sldMk cId="2112179901" sldId="674"/>
            <ac:spMk id="4" creationId="{6C28EA46-B656-E944-95DF-22578AF12801}"/>
          </ac:spMkLst>
        </pc:spChg>
      </pc:sldChg>
      <pc:sldChg chg="modSp mod modAnim">
        <pc:chgData name="Luke Holt" userId="b8e851bd-7e19-4dab-ab05-6a026478c164" providerId="ADAL" clId="{9AA452CE-5AF9-4C2A-B048-EE913EBE96E7}" dt="2023-11-15T14:21:53.257" v="5078" actId="20577"/>
        <pc:sldMkLst>
          <pc:docMk/>
          <pc:sldMk cId="4229466953" sldId="675"/>
        </pc:sldMkLst>
        <pc:spChg chg="mod">
          <ac:chgData name="Luke Holt" userId="b8e851bd-7e19-4dab-ab05-6a026478c164" providerId="ADAL" clId="{9AA452CE-5AF9-4C2A-B048-EE913EBE96E7}" dt="2023-11-15T14:21:53.257" v="5078" actId="20577"/>
          <ac:spMkLst>
            <pc:docMk/>
            <pc:sldMk cId="4229466953" sldId="675"/>
            <ac:spMk id="4" creationId="{6C28EA46-B656-E944-95DF-22578AF12801}"/>
          </ac:spMkLst>
        </pc:spChg>
        <pc:spChg chg="mod">
          <ac:chgData name="Luke Holt" userId="b8e851bd-7e19-4dab-ab05-6a026478c164" providerId="ADAL" clId="{9AA452CE-5AF9-4C2A-B048-EE913EBE96E7}" dt="2023-11-14T17:39:20.701" v="4368" actId="13926"/>
          <ac:spMkLst>
            <pc:docMk/>
            <pc:sldMk cId="4229466953" sldId="675"/>
            <ac:spMk id="5" creationId="{8184DC6D-1B93-BD4A-9C80-3668C194F1A1}"/>
          </ac:spMkLst>
        </pc:spChg>
      </pc:sldChg>
      <pc:sldChg chg="modAnim">
        <pc:chgData name="Luke Holt" userId="b8e851bd-7e19-4dab-ab05-6a026478c164" providerId="ADAL" clId="{9AA452CE-5AF9-4C2A-B048-EE913EBE96E7}" dt="2023-11-15T14:45:13.538" v="5459"/>
        <pc:sldMkLst>
          <pc:docMk/>
          <pc:sldMk cId="3365852716" sldId="677"/>
        </pc:sldMkLst>
      </pc:sldChg>
      <pc:sldChg chg="del">
        <pc:chgData name="Luke Holt" userId="b8e851bd-7e19-4dab-ab05-6a026478c164" providerId="ADAL" clId="{9AA452CE-5AF9-4C2A-B048-EE913EBE96E7}" dt="2023-11-14T14:18:39.059" v="3263" actId="47"/>
        <pc:sldMkLst>
          <pc:docMk/>
          <pc:sldMk cId="1382800516" sldId="2146847073"/>
        </pc:sldMkLst>
      </pc:sldChg>
      <pc:sldChg chg="del">
        <pc:chgData name="Luke Holt" userId="b8e851bd-7e19-4dab-ab05-6a026478c164" providerId="ADAL" clId="{9AA452CE-5AF9-4C2A-B048-EE913EBE96E7}" dt="2023-11-14T14:18:39.059" v="3263" actId="47"/>
        <pc:sldMkLst>
          <pc:docMk/>
          <pc:sldMk cId="3029978358" sldId="2146847077"/>
        </pc:sldMkLst>
      </pc:sldChg>
      <pc:sldChg chg="del">
        <pc:chgData name="Luke Holt" userId="b8e851bd-7e19-4dab-ab05-6a026478c164" providerId="ADAL" clId="{9AA452CE-5AF9-4C2A-B048-EE913EBE96E7}" dt="2023-11-14T14:18:39.059" v="3263" actId="47"/>
        <pc:sldMkLst>
          <pc:docMk/>
          <pc:sldMk cId="3998878559" sldId="2146847078"/>
        </pc:sldMkLst>
      </pc:sldChg>
      <pc:sldChg chg="del">
        <pc:chgData name="Luke Holt" userId="b8e851bd-7e19-4dab-ab05-6a026478c164" providerId="ADAL" clId="{9AA452CE-5AF9-4C2A-B048-EE913EBE96E7}" dt="2023-11-14T14:18:39.059" v="3263" actId="47"/>
        <pc:sldMkLst>
          <pc:docMk/>
          <pc:sldMk cId="3377217116" sldId="2146847084"/>
        </pc:sldMkLst>
      </pc:sldChg>
      <pc:sldChg chg="del">
        <pc:chgData name="Luke Holt" userId="b8e851bd-7e19-4dab-ab05-6a026478c164" providerId="ADAL" clId="{9AA452CE-5AF9-4C2A-B048-EE913EBE96E7}" dt="2023-11-14T14:18:39.059" v="3263" actId="47"/>
        <pc:sldMkLst>
          <pc:docMk/>
          <pc:sldMk cId="901440697" sldId="2146847085"/>
        </pc:sldMkLst>
      </pc:sldChg>
      <pc:sldChg chg="del">
        <pc:chgData name="Luke Holt" userId="b8e851bd-7e19-4dab-ab05-6a026478c164" providerId="ADAL" clId="{9AA452CE-5AF9-4C2A-B048-EE913EBE96E7}" dt="2023-11-14T14:18:39.059" v="3263" actId="47"/>
        <pc:sldMkLst>
          <pc:docMk/>
          <pc:sldMk cId="2739286352" sldId="2146847086"/>
        </pc:sldMkLst>
      </pc:sldChg>
      <pc:sldChg chg="add del ord">
        <pc:chgData name="Luke Holt" userId="b8e851bd-7e19-4dab-ab05-6a026478c164" providerId="ADAL" clId="{9AA452CE-5AF9-4C2A-B048-EE913EBE96E7}" dt="2023-11-14T17:22:19.114" v="3629" actId="47"/>
        <pc:sldMkLst>
          <pc:docMk/>
          <pc:sldMk cId="1864486746" sldId="2146847088"/>
        </pc:sldMkLst>
      </pc:sldChg>
      <pc:sldChg chg="del">
        <pc:chgData name="Luke Holt" userId="b8e851bd-7e19-4dab-ab05-6a026478c164" providerId="ADAL" clId="{9AA452CE-5AF9-4C2A-B048-EE913EBE96E7}" dt="2023-11-14T14:18:39.059" v="3263" actId="47"/>
        <pc:sldMkLst>
          <pc:docMk/>
          <pc:sldMk cId="2100493573" sldId="2146847089"/>
        </pc:sldMkLst>
      </pc:sldChg>
      <pc:sldChg chg="del">
        <pc:chgData name="Luke Holt" userId="b8e851bd-7e19-4dab-ab05-6a026478c164" providerId="ADAL" clId="{9AA452CE-5AF9-4C2A-B048-EE913EBE96E7}" dt="2023-11-14T14:18:39.059" v="3263" actId="47"/>
        <pc:sldMkLst>
          <pc:docMk/>
          <pc:sldMk cId="1781213421" sldId="2146847090"/>
        </pc:sldMkLst>
      </pc:sldChg>
      <pc:sldChg chg="del">
        <pc:chgData name="Luke Holt" userId="b8e851bd-7e19-4dab-ab05-6a026478c164" providerId="ADAL" clId="{9AA452CE-5AF9-4C2A-B048-EE913EBE96E7}" dt="2023-11-14T14:18:39.059" v="3263" actId="47"/>
        <pc:sldMkLst>
          <pc:docMk/>
          <pc:sldMk cId="581971712" sldId="2146847091"/>
        </pc:sldMkLst>
      </pc:sldChg>
      <pc:sldChg chg="del">
        <pc:chgData name="Luke Holt" userId="b8e851bd-7e19-4dab-ab05-6a026478c164" providerId="ADAL" clId="{9AA452CE-5AF9-4C2A-B048-EE913EBE96E7}" dt="2023-11-14T14:18:54.189" v="3264" actId="47"/>
        <pc:sldMkLst>
          <pc:docMk/>
          <pc:sldMk cId="225641850" sldId="2146847092"/>
        </pc:sldMkLst>
      </pc:sldChg>
      <pc:sldChg chg="del ord">
        <pc:chgData name="Luke Holt" userId="b8e851bd-7e19-4dab-ab05-6a026478c164" providerId="ADAL" clId="{9AA452CE-5AF9-4C2A-B048-EE913EBE96E7}" dt="2023-11-14T17:06:50.343" v="3372" actId="47"/>
        <pc:sldMkLst>
          <pc:docMk/>
          <pc:sldMk cId="2819690044" sldId="2146847093"/>
        </pc:sldMkLst>
      </pc:sldChg>
      <pc:sldChg chg="ord modAnim">
        <pc:chgData name="Luke Holt" userId="b8e851bd-7e19-4dab-ab05-6a026478c164" providerId="ADAL" clId="{9AA452CE-5AF9-4C2A-B048-EE913EBE96E7}" dt="2023-11-15T14:41:16.597" v="5431"/>
        <pc:sldMkLst>
          <pc:docMk/>
          <pc:sldMk cId="1684123114" sldId="2146847094"/>
        </pc:sldMkLst>
      </pc:sldChg>
      <pc:sldChg chg="addSp delSp modSp mod ord delAnim modAnim">
        <pc:chgData name="Luke Holt" userId="b8e851bd-7e19-4dab-ab05-6a026478c164" providerId="ADAL" clId="{9AA452CE-5AF9-4C2A-B048-EE913EBE96E7}" dt="2023-11-15T15:10:15.410" v="5676" actId="20577"/>
        <pc:sldMkLst>
          <pc:docMk/>
          <pc:sldMk cId="1279573608" sldId="2146847095"/>
        </pc:sldMkLst>
        <pc:spChg chg="add del mod">
          <ac:chgData name="Luke Holt" userId="b8e851bd-7e19-4dab-ab05-6a026478c164" providerId="ADAL" clId="{9AA452CE-5AF9-4C2A-B048-EE913EBE96E7}" dt="2023-11-15T14:50:02.408" v="5593" actId="478"/>
          <ac:spMkLst>
            <pc:docMk/>
            <pc:sldMk cId="1279573608" sldId="2146847095"/>
            <ac:spMk id="3" creationId="{AB9FD882-2E4A-1B01-B39A-FD5E64BD3DB5}"/>
          </ac:spMkLst>
        </pc:spChg>
        <pc:spChg chg="mod">
          <ac:chgData name="Luke Holt" userId="b8e851bd-7e19-4dab-ab05-6a026478c164" providerId="ADAL" clId="{9AA452CE-5AF9-4C2A-B048-EE913EBE96E7}" dt="2023-11-15T15:10:15.410" v="5676" actId="20577"/>
          <ac:spMkLst>
            <pc:docMk/>
            <pc:sldMk cId="1279573608" sldId="2146847095"/>
            <ac:spMk id="13" creationId="{F74D0333-8981-5EC1-EBDC-519B4EEF1EE7}"/>
          </ac:spMkLst>
        </pc:spChg>
        <pc:picChg chg="add del mod">
          <ac:chgData name="Luke Holt" userId="b8e851bd-7e19-4dab-ab05-6a026478c164" providerId="ADAL" clId="{9AA452CE-5AF9-4C2A-B048-EE913EBE96E7}" dt="2023-11-15T14:50:04.404" v="5594" actId="478"/>
          <ac:picMkLst>
            <pc:docMk/>
            <pc:sldMk cId="1279573608" sldId="2146847095"/>
            <ac:picMk id="2" creationId="{97FAEEE8-A1C5-E249-6BA9-8D6A5A9DF961}"/>
          </ac:picMkLst>
        </pc:picChg>
      </pc:sldChg>
      <pc:sldChg chg="modSp mod ord modAnim">
        <pc:chgData name="Luke Holt" userId="b8e851bd-7e19-4dab-ab05-6a026478c164" providerId="ADAL" clId="{9AA452CE-5AF9-4C2A-B048-EE913EBE96E7}" dt="2023-11-15T15:10:20.973" v="5677" actId="20577"/>
        <pc:sldMkLst>
          <pc:docMk/>
          <pc:sldMk cId="1053352731" sldId="2146847096"/>
        </pc:sldMkLst>
        <pc:spChg chg="mod">
          <ac:chgData name="Luke Holt" userId="b8e851bd-7e19-4dab-ab05-6a026478c164" providerId="ADAL" clId="{9AA452CE-5AF9-4C2A-B048-EE913EBE96E7}" dt="2023-11-15T15:10:20.973" v="5677" actId="20577"/>
          <ac:spMkLst>
            <pc:docMk/>
            <pc:sldMk cId="1053352731" sldId="2146847096"/>
            <ac:spMk id="2" creationId="{A7EC0660-BCAB-28AF-A36A-4041902B9E2A}"/>
          </ac:spMkLst>
        </pc:spChg>
      </pc:sldChg>
      <pc:sldChg chg="delSp modSp mod">
        <pc:chgData name="Luke Holt" userId="b8e851bd-7e19-4dab-ab05-6a026478c164" providerId="ADAL" clId="{9AA452CE-5AF9-4C2A-B048-EE913EBE96E7}" dt="2023-11-14T14:22:10.980" v="3286" actId="1076"/>
        <pc:sldMkLst>
          <pc:docMk/>
          <pc:sldMk cId="2991788254" sldId="2146847097"/>
        </pc:sldMkLst>
        <pc:spChg chg="del">
          <ac:chgData name="Luke Holt" userId="b8e851bd-7e19-4dab-ab05-6a026478c164" providerId="ADAL" clId="{9AA452CE-5AF9-4C2A-B048-EE913EBE96E7}" dt="2023-11-14T14:21:38.550" v="3281" actId="478"/>
          <ac:spMkLst>
            <pc:docMk/>
            <pc:sldMk cId="2991788254" sldId="2146847097"/>
            <ac:spMk id="14" creationId="{DDE38D49-EC8E-A8FE-AB34-71FD005FAC25}"/>
          </ac:spMkLst>
        </pc:spChg>
        <pc:picChg chg="mod">
          <ac:chgData name="Luke Holt" userId="b8e851bd-7e19-4dab-ab05-6a026478c164" providerId="ADAL" clId="{9AA452CE-5AF9-4C2A-B048-EE913EBE96E7}" dt="2023-11-14T14:22:10.980" v="3286" actId="1076"/>
          <ac:picMkLst>
            <pc:docMk/>
            <pc:sldMk cId="2991788254" sldId="2146847097"/>
            <ac:picMk id="13" creationId="{7A5AD0B8-E531-3AFF-70A0-874CEEDAFAE2}"/>
          </ac:picMkLst>
        </pc:picChg>
      </pc:sldChg>
      <pc:sldChg chg="del">
        <pc:chgData name="Luke Holt" userId="b8e851bd-7e19-4dab-ab05-6a026478c164" providerId="ADAL" clId="{9AA452CE-5AF9-4C2A-B048-EE913EBE96E7}" dt="2023-11-14T14:18:54.189" v="3264" actId="47"/>
        <pc:sldMkLst>
          <pc:docMk/>
          <pc:sldMk cId="2264236091" sldId="2147376031"/>
        </pc:sldMkLst>
      </pc:sldChg>
      <pc:sldChg chg="del">
        <pc:chgData name="Luke Holt" userId="b8e851bd-7e19-4dab-ab05-6a026478c164" providerId="ADAL" clId="{9AA452CE-5AF9-4C2A-B048-EE913EBE96E7}" dt="2023-11-13T17:48:57.513" v="1567" actId="47"/>
        <pc:sldMkLst>
          <pc:docMk/>
          <pc:sldMk cId="3984949694" sldId="2147376032"/>
        </pc:sldMkLst>
      </pc:sldChg>
      <pc:sldChg chg="modSp mod ord">
        <pc:chgData name="Luke Holt" userId="b8e851bd-7e19-4dab-ab05-6a026478c164" providerId="ADAL" clId="{9AA452CE-5AF9-4C2A-B048-EE913EBE96E7}" dt="2023-11-15T15:12:25.613" v="5692" actId="6549"/>
        <pc:sldMkLst>
          <pc:docMk/>
          <pc:sldMk cId="2520261997" sldId="2147376033"/>
        </pc:sldMkLst>
        <pc:spChg chg="mod">
          <ac:chgData name="Luke Holt" userId="b8e851bd-7e19-4dab-ab05-6a026478c164" providerId="ADAL" clId="{9AA452CE-5AF9-4C2A-B048-EE913EBE96E7}" dt="2023-11-15T15:12:25.613" v="5692" actId="6549"/>
          <ac:spMkLst>
            <pc:docMk/>
            <pc:sldMk cId="2520261997" sldId="2147376033"/>
            <ac:spMk id="2" creationId="{2BD1C79B-942E-3FDD-E65D-077B6AF8CA6F}"/>
          </ac:spMkLst>
        </pc:spChg>
        <pc:spChg chg="mod">
          <ac:chgData name="Luke Holt" userId="b8e851bd-7e19-4dab-ab05-6a026478c164" providerId="ADAL" clId="{9AA452CE-5AF9-4C2A-B048-EE913EBE96E7}" dt="2023-11-14T17:10:22.871" v="3405" actId="20577"/>
          <ac:spMkLst>
            <pc:docMk/>
            <pc:sldMk cId="2520261997" sldId="2147376033"/>
            <ac:spMk id="3" creationId="{A4CF6135-F88A-303A-ECC0-08BB09D6CDDC}"/>
          </ac:spMkLst>
        </pc:spChg>
      </pc:sldChg>
      <pc:sldChg chg="addSp delSp modSp add mod delAnim modAnim">
        <pc:chgData name="Luke Holt" userId="b8e851bd-7e19-4dab-ab05-6a026478c164" providerId="ADAL" clId="{9AA452CE-5AF9-4C2A-B048-EE913EBE96E7}" dt="2023-11-15T15:00:20.606" v="5609" actId="20577"/>
        <pc:sldMkLst>
          <pc:docMk/>
          <pc:sldMk cId="1654133261" sldId="2147376034"/>
        </pc:sldMkLst>
        <pc:spChg chg="del">
          <ac:chgData name="Luke Holt" userId="b8e851bd-7e19-4dab-ab05-6a026478c164" providerId="ADAL" clId="{9AA452CE-5AF9-4C2A-B048-EE913EBE96E7}" dt="2023-11-13T17:22:47.953" v="436" actId="478"/>
          <ac:spMkLst>
            <pc:docMk/>
            <pc:sldMk cId="1654133261" sldId="2147376034"/>
            <ac:spMk id="2" creationId="{4898BFD4-D7A1-F631-6C5E-FA113E49186D}"/>
          </ac:spMkLst>
        </pc:spChg>
        <pc:spChg chg="mod">
          <ac:chgData name="Luke Holt" userId="b8e851bd-7e19-4dab-ab05-6a026478c164" providerId="ADAL" clId="{9AA452CE-5AF9-4C2A-B048-EE913EBE96E7}" dt="2023-11-15T15:00:20.606" v="5609" actId="20577"/>
          <ac:spMkLst>
            <pc:docMk/>
            <pc:sldMk cId="1654133261" sldId="2147376034"/>
            <ac:spMk id="3" creationId="{A9C25D0F-C422-4CE6-8421-D620AB37147D}"/>
          </ac:spMkLst>
        </pc:spChg>
        <pc:spChg chg="del">
          <ac:chgData name="Luke Holt" userId="b8e851bd-7e19-4dab-ab05-6a026478c164" providerId="ADAL" clId="{9AA452CE-5AF9-4C2A-B048-EE913EBE96E7}" dt="2023-11-13T17:22:50.947" v="437" actId="478"/>
          <ac:spMkLst>
            <pc:docMk/>
            <pc:sldMk cId="1654133261" sldId="2147376034"/>
            <ac:spMk id="8" creationId="{27B57282-0C52-01EC-9E49-682EB6E92D38}"/>
          </ac:spMkLst>
        </pc:spChg>
        <pc:spChg chg="add mod">
          <ac:chgData name="Luke Holt" userId="b8e851bd-7e19-4dab-ab05-6a026478c164" providerId="ADAL" clId="{9AA452CE-5AF9-4C2A-B048-EE913EBE96E7}" dt="2023-11-14T17:22:20.104" v="3636" actId="6549"/>
          <ac:spMkLst>
            <pc:docMk/>
            <pc:sldMk cId="1654133261" sldId="2147376034"/>
            <ac:spMk id="9" creationId="{EEDA8AD0-8766-6ECF-E450-B758236DC954}"/>
          </ac:spMkLst>
        </pc:spChg>
        <pc:picChg chg="del">
          <ac:chgData name="Luke Holt" userId="b8e851bd-7e19-4dab-ab05-6a026478c164" providerId="ADAL" clId="{9AA452CE-5AF9-4C2A-B048-EE913EBE96E7}" dt="2023-11-13T17:22:47.953" v="436" actId="478"/>
          <ac:picMkLst>
            <pc:docMk/>
            <pc:sldMk cId="1654133261" sldId="2147376034"/>
            <ac:picMk id="4" creationId="{187261CE-002B-BD56-7A05-DBF8A383B6DF}"/>
          </ac:picMkLst>
        </pc:picChg>
        <pc:picChg chg="del">
          <ac:chgData name="Luke Holt" userId="b8e851bd-7e19-4dab-ab05-6a026478c164" providerId="ADAL" clId="{9AA452CE-5AF9-4C2A-B048-EE913EBE96E7}" dt="2023-11-13T17:22:47.953" v="436" actId="478"/>
          <ac:picMkLst>
            <pc:docMk/>
            <pc:sldMk cId="1654133261" sldId="2147376034"/>
            <ac:picMk id="7" creationId="{9C7C5BAF-6FC6-C99D-67BB-B015E66D60D2}"/>
          </ac:picMkLst>
        </pc:picChg>
      </pc:sldChg>
      <pc:sldChg chg="modSp new mod ord">
        <pc:chgData name="Luke Holt" userId="b8e851bd-7e19-4dab-ab05-6a026478c164" providerId="ADAL" clId="{9AA452CE-5AF9-4C2A-B048-EE913EBE96E7}" dt="2023-11-14T13:30:05.745" v="2416" actId="1076"/>
        <pc:sldMkLst>
          <pc:docMk/>
          <pc:sldMk cId="3665484999" sldId="2147376035"/>
        </pc:sldMkLst>
        <pc:spChg chg="mod">
          <ac:chgData name="Luke Holt" userId="b8e851bd-7e19-4dab-ab05-6a026478c164" providerId="ADAL" clId="{9AA452CE-5AF9-4C2A-B048-EE913EBE96E7}" dt="2023-11-14T13:30:05.745" v="2416" actId="1076"/>
          <ac:spMkLst>
            <pc:docMk/>
            <pc:sldMk cId="3665484999" sldId="2147376035"/>
            <ac:spMk id="4" creationId="{B1F79825-1D39-FB5B-F486-CD7BEBBF0021}"/>
          </ac:spMkLst>
        </pc:spChg>
      </pc:sldChg>
      <pc:sldChg chg="new del">
        <pc:chgData name="Luke Holt" userId="b8e851bd-7e19-4dab-ab05-6a026478c164" providerId="ADAL" clId="{9AA452CE-5AF9-4C2A-B048-EE913EBE96E7}" dt="2023-11-13T17:40:10.460" v="1260" actId="47"/>
        <pc:sldMkLst>
          <pc:docMk/>
          <pc:sldMk cId="1580743138" sldId="2147376036"/>
        </pc:sldMkLst>
      </pc:sldChg>
      <pc:sldChg chg="new del">
        <pc:chgData name="Luke Holt" userId="b8e851bd-7e19-4dab-ab05-6a026478c164" providerId="ADAL" clId="{9AA452CE-5AF9-4C2A-B048-EE913EBE96E7}" dt="2023-11-13T17:40:21.300" v="1263" actId="47"/>
        <pc:sldMkLst>
          <pc:docMk/>
          <pc:sldMk cId="3127647878" sldId="2147376036"/>
        </pc:sldMkLst>
      </pc:sldChg>
      <pc:sldChg chg="modSp new mod">
        <pc:chgData name="Luke Holt" userId="b8e851bd-7e19-4dab-ab05-6a026478c164" providerId="ADAL" clId="{9AA452CE-5AF9-4C2A-B048-EE913EBE96E7}" dt="2023-11-14T13:40:42.696" v="2729" actId="1076"/>
        <pc:sldMkLst>
          <pc:docMk/>
          <pc:sldMk cId="477273" sldId="2147376037"/>
        </pc:sldMkLst>
        <pc:spChg chg="mod">
          <ac:chgData name="Luke Holt" userId="b8e851bd-7e19-4dab-ab05-6a026478c164" providerId="ADAL" clId="{9AA452CE-5AF9-4C2A-B048-EE913EBE96E7}" dt="2023-11-14T13:40:42.696" v="2729" actId="1076"/>
          <ac:spMkLst>
            <pc:docMk/>
            <pc:sldMk cId="477273" sldId="2147376037"/>
            <ac:spMk id="4" creationId="{3FE50D33-BAF6-61DB-5027-B9C2DAB1B582}"/>
          </ac:spMkLst>
        </pc:spChg>
      </pc:sldChg>
      <pc:sldChg chg="modSp new add del mod">
        <pc:chgData name="Luke Holt" userId="b8e851bd-7e19-4dab-ab05-6a026478c164" providerId="ADAL" clId="{9AA452CE-5AF9-4C2A-B048-EE913EBE96E7}" dt="2023-11-14T17:22:19.226" v="3630" actId="47"/>
        <pc:sldMkLst>
          <pc:docMk/>
          <pc:sldMk cId="4187717227" sldId="2147376038"/>
        </pc:sldMkLst>
        <pc:spChg chg="mod">
          <ac:chgData name="Luke Holt" userId="b8e851bd-7e19-4dab-ab05-6a026478c164" providerId="ADAL" clId="{9AA452CE-5AF9-4C2A-B048-EE913EBE96E7}" dt="2023-11-13T17:42:29.763" v="1336" actId="20577"/>
          <ac:spMkLst>
            <pc:docMk/>
            <pc:sldMk cId="4187717227" sldId="2147376038"/>
            <ac:spMk id="4" creationId="{1A658220-7C99-FAF4-070D-0CB3EE68FC6B}"/>
          </ac:spMkLst>
        </pc:spChg>
      </pc:sldChg>
      <pc:sldChg chg="modSp add del mod ord">
        <pc:chgData name="Luke Holt" userId="b8e851bd-7e19-4dab-ab05-6a026478c164" providerId="ADAL" clId="{9AA452CE-5AF9-4C2A-B048-EE913EBE96E7}" dt="2023-11-14T17:05:23.707" v="3297" actId="1076"/>
        <pc:sldMkLst>
          <pc:docMk/>
          <pc:sldMk cId="2482967356" sldId="2147376039"/>
        </pc:sldMkLst>
        <pc:spChg chg="mod">
          <ac:chgData name="Luke Holt" userId="b8e851bd-7e19-4dab-ab05-6a026478c164" providerId="ADAL" clId="{9AA452CE-5AF9-4C2A-B048-EE913EBE96E7}" dt="2023-11-14T17:05:23.707" v="3297" actId="1076"/>
          <ac:spMkLst>
            <pc:docMk/>
            <pc:sldMk cId="2482967356" sldId="2147376039"/>
            <ac:spMk id="4" creationId="{B1F79825-1D39-FB5B-F486-CD7BEBBF0021}"/>
          </ac:spMkLst>
        </pc:spChg>
      </pc:sldChg>
      <pc:sldChg chg="modSp add mod ord">
        <pc:chgData name="Luke Holt" userId="b8e851bd-7e19-4dab-ab05-6a026478c164" providerId="ADAL" clId="{9AA452CE-5AF9-4C2A-B048-EE913EBE96E7}" dt="2023-11-14T13:51:34.623" v="2844" actId="20577"/>
        <pc:sldMkLst>
          <pc:docMk/>
          <pc:sldMk cId="1461783080" sldId="2147376040"/>
        </pc:sldMkLst>
        <pc:spChg chg="mod">
          <ac:chgData name="Luke Holt" userId="b8e851bd-7e19-4dab-ab05-6a026478c164" providerId="ADAL" clId="{9AA452CE-5AF9-4C2A-B048-EE913EBE96E7}" dt="2023-11-14T13:51:34.623" v="2844" actId="20577"/>
          <ac:spMkLst>
            <pc:docMk/>
            <pc:sldMk cId="1461783080" sldId="2147376040"/>
            <ac:spMk id="4" creationId="{3FE50D33-BAF6-61DB-5027-B9C2DAB1B582}"/>
          </ac:spMkLst>
        </pc:spChg>
      </pc:sldChg>
      <pc:sldChg chg="modSp add mod">
        <pc:chgData name="Luke Holt" userId="b8e851bd-7e19-4dab-ab05-6a026478c164" providerId="ADAL" clId="{9AA452CE-5AF9-4C2A-B048-EE913EBE96E7}" dt="2023-11-13T17:46:45.905" v="1472" actId="20577"/>
        <pc:sldMkLst>
          <pc:docMk/>
          <pc:sldMk cId="1031928341" sldId="2147376041"/>
        </pc:sldMkLst>
        <pc:spChg chg="mod">
          <ac:chgData name="Luke Holt" userId="b8e851bd-7e19-4dab-ab05-6a026478c164" providerId="ADAL" clId="{9AA452CE-5AF9-4C2A-B048-EE913EBE96E7}" dt="2023-11-13T17:46:45.905" v="1472" actId="20577"/>
          <ac:spMkLst>
            <pc:docMk/>
            <pc:sldMk cId="1031928341" sldId="2147376041"/>
            <ac:spMk id="4" creationId="{1A658220-7C99-FAF4-070D-0CB3EE68FC6B}"/>
          </ac:spMkLst>
        </pc:spChg>
      </pc:sldChg>
      <pc:sldChg chg="modSp add mod ord">
        <pc:chgData name="Luke Holt" userId="b8e851bd-7e19-4dab-ab05-6a026478c164" providerId="ADAL" clId="{9AA452CE-5AF9-4C2A-B048-EE913EBE96E7}" dt="2023-11-14T13:34:49.689" v="2509" actId="5793"/>
        <pc:sldMkLst>
          <pc:docMk/>
          <pc:sldMk cId="3636382967" sldId="2147376042"/>
        </pc:sldMkLst>
        <pc:spChg chg="mod">
          <ac:chgData name="Luke Holt" userId="b8e851bd-7e19-4dab-ab05-6a026478c164" providerId="ADAL" clId="{9AA452CE-5AF9-4C2A-B048-EE913EBE96E7}" dt="2023-11-14T13:34:49.689" v="2509" actId="5793"/>
          <ac:spMkLst>
            <pc:docMk/>
            <pc:sldMk cId="3636382967" sldId="2147376042"/>
            <ac:spMk id="4" creationId="{B1F79825-1D39-FB5B-F486-CD7BEBBF0021}"/>
          </ac:spMkLst>
        </pc:spChg>
      </pc:sldChg>
      <pc:sldChg chg="addSp modSp mod modAnim">
        <pc:chgData name="Luke Holt" userId="b8e851bd-7e19-4dab-ab05-6a026478c164" providerId="ADAL" clId="{9AA452CE-5AF9-4C2A-B048-EE913EBE96E7}" dt="2023-11-15T15:11:38.423" v="5686" actId="1076"/>
        <pc:sldMkLst>
          <pc:docMk/>
          <pc:sldMk cId="2297815528" sldId="2147376043"/>
        </pc:sldMkLst>
        <pc:spChg chg="mod">
          <ac:chgData name="Luke Holt" userId="b8e851bd-7e19-4dab-ab05-6a026478c164" providerId="ADAL" clId="{9AA452CE-5AF9-4C2A-B048-EE913EBE96E7}" dt="2023-11-15T14:22:32.921" v="5139" actId="20577"/>
          <ac:spMkLst>
            <pc:docMk/>
            <pc:sldMk cId="2297815528" sldId="2147376043"/>
            <ac:spMk id="3" creationId="{A9C25D0F-C422-4CE6-8421-D620AB37147D}"/>
          </ac:spMkLst>
        </pc:spChg>
        <pc:spChg chg="mod">
          <ac:chgData name="Luke Holt" userId="b8e851bd-7e19-4dab-ab05-6a026478c164" providerId="ADAL" clId="{9AA452CE-5AF9-4C2A-B048-EE913EBE96E7}" dt="2023-11-15T15:11:13.153" v="5683" actId="113"/>
          <ac:spMkLst>
            <pc:docMk/>
            <pc:sldMk cId="2297815528" sldId="2147376043"/>
            <ac:spMk id="9" creationId="{EEDA8AD0-8766-6ECF-E450-B758236DC954}"/>
          </ac:spMkLst>
        </pc:spChg>
        <pc:picChg chg="add mod">
          <ac:chgData name="Luke Holt" userId="b8e851bd-7e19-4dab-ab05-6a026478c164" providerId="ADAL" clId="{9AA452CE-5AF9-4C2A-B048-EE913EBE96E7}" dt="2023-11-15T15:11:38.423" v="5686" actId="1076"/>
          <ac:picMkLst>
            <pc:docMk/>
            <pc:sldMk cId="2297815528" sldId="2147376043"/>
            <ac:picMk id="1026" creationId="{ADB1335B-F7BA-43A9-9AAF-A2786805AE78}"/>
          </ac:picMkLst>
        </pc:picChg>
      </pc:sldChg>
      <pc:sldChg chg="modSp add del mod">
        <pc:chgData name="Luke Holt" userId="b8e851bd-7e19-4dab-ab05-6a026478c164" providerId="ADAL" clId="{9AA452CE-5AF9-4C2A-B048-EE913EBE96E7}" dt="2023-11-13T17:50:03.988" v="1573"/>
        <pc:sldMkLst>
          <pc:docMk/>
          <pc:sldMk cId="3871160743" sldId="2147376043"/>
        </pc:sldMkLst>
        <pc:spChg chg="mod">
          <ac:chgData name="Luke Holt" userId="b8e851bd-7e19-4dab-ab05-6a026478c164" providerId="ADAL" clId="{9AA452CE-5AF9-4C2A-B048-EE913EBE96E7}" dt="2023-11-13T17:50:03.988" v="1573"/>
          <ac:spMkLst>
            <pc:docMk/>
            <pc:sldMk cId="3871160743" sldId="2147376043"/>
            <ac:spMk id="3" creationId="{A9C25D0F-C422-4CE6-8421-D620AB37147D}"/>
          </ac:spMkLst>
        </pc:spChg>
      </pc:sldChg>
      <pc:sldChg chg="modSp add del ord modNotesTx">
        <pc:chgData name="Luke Holt" userId="b8e851bd-7e19-4dab-ab05-6a026478c164" providerId="ADAL" clId="{9AA452CE-5AF9-4C2A-B048-EE913EBE96E7}" dt="2023-11-14T13:28:33.497" v="2415" actId="47"/>
        <pc:sldMkLst>
          <pc:docMk/>
          <pc:sldMk cId="2750550696" sldId="2147376044"/>
        </pc:sldMkLst>
        <pc:spChg chg="mod">
          <ac:chgData name="Luke Holt" userId="b8e851bd-7e19-4dab-ab05-6a026478c164" providerId="ADAL" clId="{9AA452CE-5AF9-4C2A-B048-EE913EBE96E7}" dt="2023-11-14T09:16:38.867" v="2256" actId="14100"/>
          <ac:spMkLst>
            <pc:docMk/>
            <pc:sldMk cId="2750550696" sldId="2147376044"/>
            <ac:spMk id="5" creationId="{4FCAF471-6EC2-9AB9-CE9B-12EBC78BED83}"/>
          </ac:spMkLst>
        </pc:spChg>
        <pc:grpChg chg="mod">
          <ac:chgData name="Luke Holt" userId="b8e851bd-7e19-4dab-ab05-6a026478c164" providerId="ADAL" clId="{9AA452CE-5AF9-4C2A-B048-EE913EBE96E7}" dt="2023-11-14T09:16:38.867" v="2256" actId="14100"/>
          <ac:grpSpMkLst>
            <pc:docMk/>
            <pc:sldMk cId="2750550696" sldId="2147376044"/>
            <ac:grpSpMk id="7" creationId="{6F212865-0B1F-34BC-44B4-66240C979CC3}"/>
          </ac:grpSpMkLst>
        </pc:grpChg>
        <pc:picChg chg="mod">
          <ac:chgData name="Luke Holt" userId="b8e851bd-7e19-4dab-ab05-6a026478c164" providerId="ADAL" clId="{9AA452CE-5AF9-4C2A-B048-EE913EBE96E7}" dt="2023-11-14T09:16:38.867" v="2256" actId="14100"/>
          <ac:picMkLst>
            <pc:docMk/>
            <pc:sldMk cId="2750550696" sldId="2147376044"/>
            <ac:picMk id="1028" creationId="{090E0C11-FF06-82CF-68D9-8B26934DD670}"/>
          </ac:picMkLst>
        </pc:picChg>
      </pc:sldChg>
      <pc:sldChg chg="addSp delSp modSp add mod delAnim modAnim modNotesTx">
        <pc:chgData name="Luke Holt" userId="b8e851bd-7e19-4dab-ab05-6a026478c164" providerId="ADAL" clId="{9AA452CE-5AF9-4C2A-B048-EE913EBE96E7}" dt="2023-11-15T14:38:02.505" v="5406"/>
        <pc:sldMkLst>
          <pc:docMk/>
          <pc:sldMk cId="2703538497" sldId="2147376045"/>
        </pc:sldMkLst>
        <pc:spChg chg="mod">
          <ac:chgData name="Luke Holt" userId="b8e851bd-7e19-4dab-ab05-6a026478c164" providerId="ADAL" clId="{9AA452CE-5AF9-4C2A-B048-EE913EBE96E7}" dt="2023-11-14T09:18:17.800" v="2334" actId="5793"/>
          <ac:spMkLst>
            <pc:docMk/>
            <pc:sldMk cId="2703538497" sldId="2147376045"/>
            <ac:spMk id="3" creationId="{A9C25D0F-C422-4CE6-8421-D620AB37147D}"/>
          </ac:spMkLst>
        </pc:spChg>
        <pc:spChg chg="add del mod">
          <ac:chgData name="Luke Holt" userId="b8e851bd-7e19-4dab-ab05-6a026478c164" providerId="ADAL" clId="{9AA452CE-5AF9-4C2A-B048-EE913EBE96E7}" dt="2023-11-14T09:18:24.175" v="2336" actId="478"/>
          <ac:spMkLst>
            <pc:docMk/>
            <pc:sldMk cId="2703538497" sldId="2147376045"/>
            <ac:spMk id="4" creationId="{38A0F9D8-2F20-F72B-1242-0E8931907579}"/>
          </ac:spMkLst>
        </pc:spChg>
        <pc:spChg chg="del">
          <ac:chgData name="Luke Holt" userId="b8e851bd-7e19-4dab-ab05-6a026478c164" providerId="ADAL" clId="{9AA452CE-5AF9-4C2A-B048-EE913EBE96E7}" dt="2023-11-14T09:18:21.166" v="2335" actId="478"/>
          <ac:spMkLst>
            <pc:docMk/>
            <pc:sldMk cId="2703538497" sldId="2147376045"/>
            <ac:spMk id="9" creationId="{EEDA8AD0-8766-6ECF-E450-B758236DC954}"/>
          </ac:spMkLst>
        </pc:spChg>
        <pc:spChg chg="mod">
          <ac:chgData name="Luke Holt" userId="b8e851bd-7e19-4dab-ab05-6a026478c164" providerId="ADAL" clId="{9AA452CE-5AF9-4C2A-B048-EE913EBE96E7}" dt="2023-11-14T09:18:48.603" v="2339" actId="14100"/>
          <ac:spMkLst>
            <pc:docMk/>
            <pc:sldMk cId="2703538497" sldId="2147376045"/>
            <ac:spMk id="10" creationId="{FBFBDCE8-D942-3674-20E2-BC86301BBC12}"/>
          </ac:spMkLst>
        </pc:spChg>
        <pc:spChg chg="add mod">
          <ac:chgData name="Luke Holt" userId="b8e851bd-7e19-4dab-ab05-6a026478c164" providerId="ADAL" clId="{9AA452CE-5AF9-4C2A-B048-EE913EBE96E7}" dt="2023-11-14T09:27:44.881" v="2389" actId="1076"/>
          <ac:spMkLst>
            <pc:docMk/>
            <pc:sldMk cId="2703538497" sldId="2147376045"/>
            <ac:spMk id="15" creationId="{73B2FE9E-FEF3-C59B-CDBE-8CE19907EDE6}"/>
          </ac:spMkLst>
        </pc:spChg>
        <pc:spChg chg="add del mod">
          <ac:chgData name="Luke Holt" userId="b8e851bd-7e19-4dab-ab05-6a026478c164" providerId="ADAL" clId="{9AA452CE-5AF9-4C2A-B048-EE913EBE96E7}" dt="2023-11-14T09:27:27.489" v="2386" actId="478"/>
          <ac:spMkLst>
            <pc:docMk/>
            <pc:sldMk cId="2703538497" sldId="2147376045"/>
            <ac:spMk id="24" creationId="{4F0C4A33-2D14-BC11-8C86-206154688C8E}"/>
          </ac:spMkLst>
        </pc:spChg>
        <pc:spChg chg="add mod">
          <ac:chgData name="Luke Holt" userId="b8e851bd-7e19-4dab-ab05-6a026478c164" providerId="ADAL" clId="{9AA452CE-5AF9-4C2A-B048-EE913EBE96E7}" dt="2023-11-14T09:27:53.950" v="2391" actId="688"/>
          <ac:spMkLst>
            <pc:docMk/>
            <pc:sldMk cId="2703538497" sldId="2147376045"/>
            <ac:spMk id="25" creationId="{F4B36335-D7C4-DCB7-E56D-8AF1D76D0948}"/>
          </ac:spMkLst>
        </pc:spChg>
        <pc:grpChg chg="add mod">
          <ac:chgData name="Luke Holt" userId="b8e851bd-7e19-4dab-ab05-6a026478c164" providerId="ADAL" clId="{9AA452CE-5AF9-4C2A-B048-EE913EBE96E7}" dt="2023-11-14T09:24:06.525" v="2360" actId="208"/>
          <ac:grpSpMkLst>
            <pc:docMk/>
            <pc:sldMk cId="2703538497" sldId="2147376045"/>
            <ac:grpSpMk id="7" creationId="{6B03F02E-D865-D139-3125-41F9EE584F6A}"/>
          </ac:grpSpMkLst>
        </pc:grpChg>
        <pc:picChg chg="mod">
          <ac:chgData name="Luke Holt" userId="b8e851bd-7e19-4dab-ab05-6a026478c164" providerId="ADAL" clId="{9AA452CE-5AF9-4C2A-B048-EE913EBE96E7}" dt="2023-11-14T09:18:48.603" v="2339" actId="14100"/>
          <ac:picMkLst>
            <pc:docMk/>
            <pc:sldMk cId="2703538497" sldId="2147376045"/>
            <ac:picMk id="8" creationId="{5A2E2DFF-0F8D-C1FC-3ACE-0043F61E0275}"/>
          </ac:picMkLst>
        </pc:picChg>
        <pc:picChg chg="add mod">
          <ac:chgData name="Luke Holt" userId="b8e851bd-7e19-4dab-ab05-6a026478c164" providerId="ADAL" clId="{9AA452CE-5AF9-4C2A-B048-EE913EBE96E7}" dt="2023-11-14T09:24:05.130" v="2359" actId="208"/>
          <ac:picMkLst>
            <pc:docMk/>
            <pc:sldMk cId="2703538497" sldId="2147376045"/>
            <ac:picMk id="12" creationId="{DD1FB8BA-C8B8-FFF9-6A39-3A2A1438F4C3}"/>
          </ac:picMkLst>
        </pc:picChg>
        <pc:picChg chg="add mod">
          <ac:chgData name="Luke Holt" userId="b8e851bd-7e19-4dab-ab05-6a026478c164" providerId="ADAL" clId="{9AA452CE-5AF9-4C2A-B048-EE913EBE96E7}" dt="2023-11-14T09:25:44.886" v="2368" actId="1076"/>
          <ac:picMkLst>
            <pc:docMk/>
            <pc:sldMk cId="2703538497" sldId="2147376045"/>
            <ac:picMk id="14" creationId="{01899679-9545-95C6-58E7-10831864E5C8}"/>
          </ac:picMkLst>
        </pc:picChg>
        <pc:picChg chg="add mod">
          <ac:chgData name="Luke Holt" userId="b8e851bd-7e19-4dab-ab05-6a026478c164" providerId="ADAL" clId="{9AA452CE-5AF9-4C2A-B048-EE913EBE96E7}" dt="2023-11-14T09:26:59.377" v="2375" actId="1076"/>
          <ac:picMkLst>
            <pc:docMk/>
            <pc:sldMk cId="2703538497" sldId="2147376045"/>
            <ac:picMk id="17" creationId="{952D5842-46C9-438A-7CDC-3DBE2FF76972}"/>
          </ac:picMkLst>
        </pc:picChg>
        <pc:picChg chg="add mod">
          <ac:chgData name="Luke Holt" userId="b8e851bd-7e19-4dab-ab05-6a026478c164" providerId="ADAL" clId="{9AA452CE-5AF9-4C2A-B048-EE913EBE96E7}" dt="2023-11-14T09:27:33.825" v="2387" actId="1076"/>
          <ac:picMkLst>
            <pc:docMk/>
            <pc:sldMk cId="2703538497" sldId="2147376045"/>
            <ac:picMk id="19" creationId="{9931F4A7-48A2-C16C-4B2C-5C39273D02D5}"/>
          </ac:picMkLst>
        </pc:picChg>
        <pc:picChg chg="add mod">
          <ac:chgData name="Luke Holt" userId="b8e851bd-7e19-4dab-ab05-6a026478c164" providerId="ADAL" clId="{9AA452CE-5AF9-4C2A-B048-EE913EBE96E7}" dt="2023-11-14T09:25:33.242" v="2367" actId="208"/>
          <ac:picMkLst>
            <pc:docMk/>
            <pc:sldMk cId="2703538497" sldId="2147376045"/>
            <ac:picMk id="21" creationId="{D24B911D-A091-BC34-983A-2BCF7FEAA44D}"/>
          </ac:picMkLst>
        </pc:picChg>
        <pc:picChg chg="add mod">
          <ac:chgData name="Luke Holt" userId="b8e851bd-7e19-4dab-ab05-6a026478c164" providerId="ADAL" clId="{9AA452CE-5AF9-4C2A-B048-EE913EBE96E7}" dt="2023-11-14T09:26:50.080" v="2374" actId="1076"/>
          <ac:picMkLst>
            <pc:docMk/>
            <pc:sldMk cId="2703538497" sldId="2147376045"/>
            <ac:picMk id="23" creationId="{F6F959B0-CA88-B96C-D6F7-B588E5D7C022}"/>
          </ac:picMkLst>
        </pc:picChg>
        <pc:picChg chg="add mod">
          <ac:chgData name="Luke Holt" userId="b8e851bd-7e19-4dab-ab05-6a026478c164" providerId="ADAL" clId="{9AA452CE-5AF9-4C2A-B048-EE913EBE96E7}" dt="2023-11-14T14:24:23.894" v="3289" actId="208"/>
          <ac:picMkLst>
            <pc:docMk/>
            <pc:sldMk cId="2703538497" sldId="2147376045"/>
            <ac:picMk id="27" creationId="{10E81ACF-8E87-E913-41A1-BC289D82D8EE}"/>
          </ac:picMkLst>
        </pc:picChg>
      </pc:sldChg>
      <pc:sldChg chg="addSp delSp modSp add mod ord modAnim modNotesTx">
        <pc:chgData name="Luke Holt" userId="b8e851bd-7e19-4dab-ab05-6a026478c164" providerId="ADAL" clId="{9AA452CE-5AF9-4C2A-B048-EE913EBE96E7}" dt="2023-11-15T15:05:13.588" v="5670" actId="1076"/>
        <pc:sldMkLst>
          <pc:docMk/>
          <pc:sldMk cId="1173439291" sldId="2147376046"/>
        </pc:sldMkLst>
        <pc:spChg chg="mod">
          <ac:chgData name="Luke Holt" userId="b8e851bd-7e19-4dab-ab05-6a026478c164" providerId="ADAL" clId="{9AA452CE-5AF9-4C2A-B048-EE913EBE96E7}" dt="2023-11-14T17:28:48.021" v="3839" actId="20577"/>
          <ac:spMkLst>
            <pc:docMk/>
            <pc:sldMk cId="1173439291" sldId="2147376046"/>
            <ac:spMk id="3" creationId="{4B0F3536-9FE4-1541-7FFA-7A080E0440B3}"/>
          </ac:spMkLst>
        </pc:spChg>
        <pc:spChg chg="mod">
          <ac:chgData name="Luke Holt" userId="b8e851bd-7e19-4dab-ab05-6a026478c164" providerId="ADAL" clId="{9AA452CE-5AF9-4C2A-B048-EE913EBE96E7}" dt="2023-11-14T17:26:46.266" v="3830" actId="20577"/>
          <ac:spMkLst>
            <pc:docMk/>
            <pc:sldMk cId="1173439291" sldId="2147376046"/>
            <ac:spMk id="8" creationId="{926D5D8B-E82E-03EA-04F2-39621B9BB470}"/>
          </ac:spMkLst>
        </pc:spChg>
        <pc:spChg chg="add mod">
          <ac:chgData name="Luke Holt" userId="b8e851bd-7e19-4dab-ab05-6a026478c164" providerId="ADAL" clId="{9AA452CE-5AF9-4C2A-B048-EE913EBE96E7}" dt="2023-11-15T15:05:13.588" v="5670" actId="1076"/>
          <ac:spMkLst>
            <pc:docMk/>
            <pc:sldMk cId="1173439291" sldId="2147376046"/>
            <ac:spMk id="11" creationId="{8135CA3D-425B-DB5C-B254-59F569B0B577}"/>
          </ac:spMkLst>
        </pc:spChg>
        <pc:picChg chg="add del mod">
          <ac:chgData name="Luke Holt" userId="b8e851bd-7e19-4dab-ab05-6a026478c164" providerId="ADAL" clId="{9AA452CE-5AF9-4C2A-B048-EE913EBE96E7}" dt="2023-11-14T17:26:36.325" v="3816"/>
          <ac:picMkLst>
            <pc:docMk/>
            <pc:sldMk cId="1173439291" sldId="2147376046"/>
            <ac:picMk id="2" creationId="{C6716EB1-4A97-12F7-8B3E-4947887786D4}"/>
          </ac:picMkLst>
        </pc:picChg>
        <pc:picChg chg="add mod">
          <ac:chgData name="Luke Holt" userId="b8e851bd-7e19-4dab-ab05-6a026478c164" providerId="ADAL" clId="{9AA452CE-5AF9-4C2A-B048-EE913EBE96E7}" dt="2023-11-14T17:28:19.975" v="3833" actId="1076"/>
          <ac:picMkLst>
            <pc:docMk/>
            <pc:sldMk cId="1173439291" sldId="2147376046"/>
            <ac:picMk id="7" creationId="{41E87313-F3DF-9D5E-5AAD-1DFFB01E69B5}"/>
          </ac:picMkLst>
        </pc:picChg>
        <pc:picChg chg="del">
          <ac:chgData name="Luke Holt" userId="b8e851bd-7e19-4dab-ab05-6a026478c164" providerId="ADAL" clId="{9AA452CE-5AF9-4C2A-B048-EE913EBE96E7}" dt="2023-11-14T17:28:23.670" v="3834" actId="478"/>
          <ac:picMkLst>
            <pc:docMk/>
            <pc:sldMk cId="1173439291" sldId="2147376046"/>
            <ac:picMk id="9" creationId="{AA7B8055-48E3-2544-4655-C3AA71B34A4F}"/>
          </ac:picMkLst>
        </pc:picChg>
        <pc:picChg chg="add mod">
          <ac:chgData name="Luke Holt" userId="b8e851bd-7e19-4dab-ab05-6a026478c164" providerId="ADAL" clId="{9AA452CE-5AF9-4C2A-B048-EE913EBE96E7}" dt="2023-11-15T15:05:10.389" v="5669" actId="1076"/>
          <ac:picMkLst>
            <pc:docMk/>
            <pc:sldMk cId="1173439291" sldId="2147376046"/>
            <ac:picMk id="2050" creationId="{7E8E20FE-14EA-EC13-1965-219A35E348B6}"/>
          </ac:picMkLst>
        </pc:picChg>
      </pc:sldChg>
      <pc:sldChg chg="modSp add mod ord modAnim">
        <pc:chgData name="Luke Holt" userId="b8e851bd-7e19-4dab-ab05-6a026478c164" providerId="ADAL" clId="{9AA452CE-5AF9-4C2A-B048-EE913EBE96E7}" dt="2023-11-15T14:43:43.956" v="5447"/>
        <pc:sldMkLst>
          <pc:docMk/>
          <pc:sldMk cId="3533770757" sldId="2147376047"/>
        </pc:sldMkLst>
        <pc:spChg chg="mod">
          <ac:chgData name="Luke Holt" userId="b8e851bd-7e19-4dab-ab05-6a026478c164" providerId="ADAL" clId="{9AA452CE-5AF9-4C2A-B048-EE913EBE96E7}" dt="2023-11-14T13:58:53.149" v="2960" actId="20577"/>
          <ac:spMkLst>
            <pc:docMk/>
            <pc:sldMk cId="3533770757" sldId="2147376047"/>
            <ac:spMk id="3" creationId="{B77F5E7D-FF52-1C1E-AABC-649C78369CAE}"/>
          </ac:spMkLst>
        </pc:spChg>
        <pc:spChg chg="mod">
          <ac:chgData name="Luke Holt" userId="b8e851bd-7e19-4dab-ab05-6a026478c164" providerId="ADAL" clId="{9AA452CE-5AF9-4C2A-B048-EE913EBE96E7}" dt="2023-11-14T13:57:46.483" v="2858" actId="20577"/>
          <ac:spMkLst>
            <pc:docMk/>
            <pc:sldMk cId="3533770757" sldId="2147376047"/>
            <ac:spMk id="8" creationId="{5F145F63-9157-A8F9-3B77-653B874A13C0}"/>
          </ac:spMkLst>
        </pc:spChg>
      </pc:sldChg>
      <pc:sldChg chg="addSp delSp modSp add mod modAnim modNotesTx">
        <pc:chgData name="Luke Holt" userId="b8e851bd-7e19-4dab-ab05-6a026478c164" providerId="ADAL" clId="{9AA452CE-5AF9-4C2A-B048-EE913EBE96E7}" dt="2023-11-15T15:10:26.666" v="5678" actId="20577"/>
        <pc:sldMkLst>
          <pc:docMk/>
          <pc:sldMk cId="2803452960" sldId="2147376048"/>
        </pc:sldMkLst>
        <pc:spChg chg="mod">
          <ac:chgData name="Luke Holt" userId="b8e851bd-7e19-4dab-ab05-6a026478c164" providerId="ADAL" clId="{9AA452CE-5AF9-4C2A-B048-EE913EBE96E7}" dt="2023-11-15T15:10:26.666" v="5678" actId="20577"/>
          <ac:spMkLst>
            <pc:docMk/>
            <pc:sldMk cId="2803452960" sldId="2147376048"/>
            <ac:spMk id="2" creationId="{A7EC0660-BCAB-28AF-A36A-4041902B9E2A}"/>
          </ac:spMkLst>
        </pc:spChg>
        <pc:spChg chg="mod">
          <ac:chgData name="Luke Holt" userId="b8e851bd-7e19-4dab-ab05-6a026478c164" providerId="ADAL" clId="{9AA452CE-5AF9-4C2A-B048-EE913EBE96E7}" dt="2023-11-14T17:33:00.696" v="4227" actId="20577"/>
          <ac:spMkLst>
            <pc:docMk/>
            <pc:sldMk cId="2803452960" sldId="2147376048"/>
            <ac:spMk id="3" creationId="{A6348F20-650B-725D-7F20-FC126401371F}"/>
          </ac:spMkLst>
        </pc:spChg>
        <pc:grpChg chg="del">
          <ac:chgData name="Luke Holt" userId="b8e851bd-7e19-4dab-ab05-6a026478c164" providerId="ADAL" clId="{9AA452CE-5AF9-4C2A-B048-EE913EBE96E7}" dt="2023-11-14T17:33:34.199" v="4228" actId="478"/>
          <ac:grpSpMkLst>
            <pc:docMk/>
            <pc:sldMk cId="2803452960" sldId="2147376048"/>
            <ac:grpSpMk id="4" creationId="{737FBDC3-D101-8FC3-B787-E8408D6D953F}"/>
          </ac:grpSpMkLst>
        </pc:grpChg>
        <pc:picChg chg="add mod">
          <ac:chgData name="Luke Holt" userId="b8e851bd-7e19-4dab-ab05-6a026478c164" providerId="ADAL" clId="{9AA452CE-5AF9-4C2A-B048-EE913EBE96E7}" dt="2023-11-14T17:33:39.509" v="4230" actId="1076"/>
          <ac:picMkLst>
            <pc:docMk/>
            <pc:sldMk cId="2803452960" sldId="2147376048"/>
            <ac:picMk id="1026" creationId="{AFC009C7-EF74-C68D-A60A-6FF2426B41B0}"/>
          </ac:picMkLst>
        </pc:picChg>
        <pc:picChg chg="add mod">
          <ac:chgData name="Luke Holt" userId="b8e851bd-7e19-4dab-ab05-6a026478c164" providerId="ADAL" clId="{9AA452CE-5AF9-4C2A-B048-EE913EBE96E7}" dt="2023-11-14T17:33:53.901" v="4233" actId="14100"/>
          <ac:picMkLst>
            <pc:docMk/>
            <pc:sldMk cId="2803452960" sldId="2147376048"/>
            <ac:picMk id="1028" creationId="{2E8B0C35-FBF7-8456-C908-125026BD651A}"/>
          </ac:picMkLst>
        </pc:picChg>
      </pc:sldChg>
      <pc:sldMasterChg chg="add del addSldLayout delSldLayout">
        <pc:chgData name="Luke Holt" userId="b8e851bd-7e19-4dab-ab05-6a026478c164" providerId="ADAL" clId="{9AA452CE-5AF9-4C2A-B048-EE913EBE96E7}" dt="2023-11-14T17:22:19.114" v="3629" actId="47"/>
        <pc:sldMasterMkLst>
          <pc:docMk/>
          <pc:sldMasterMk cId="2225753610" sldId="2147483706"/>
        </pc:sldMasterMkLst>
        <pc:sldLayoutChg chg="add del">
          <pc:chgData name="Luke Holt" userId="b8e851bd-7e19-4dab-ab05-6a026478c164" providerId="ADAL" clId="{9AA452CE-5AF9-4C2A-B048-EE913EBE96E7}" dt="2023-11-14T17:22:19.114" v="3629" actId="47"/>
          <pc:sldLayoutMkLst>
            <pc:docMk/>
            <pc:sldMasterMk cId="2225753610" sldId="2147483706"/>
            <pc:sldLayoutMk cId="1774530101" sldId="2147483707"/>
          </pc:sldLayoutMkLst>
        </pc:sldLayoutChg>
        <pc:sldLayoutChg chg="add del">
          <pc:chgData name="Luke Holt" userId="b8e851bd-7e19-4dab-ab05-6a026478c164" providerId="ADAL" clId="{9AA452CE-5AF9-4C2A-B048-EE913EBE96E7}" dt="2023-11-14T17:22:19.114" v="3629" actId="47"/>
          <pc:sldLayoutMkLst>
            <pc:docMk/>
            <pc:sldMasterMk cId="2225753610" sldId="2147483706"/>
            <pc:sldLayoutMk cId="1603071789" sldId="2147483708"/>
          </pc:sldLayoutMkLst>
        </pc:sldLayoutChg>
        <pc:sldLayoutChg chg="add del">
          <pc:chgData name="Luke Holt" userId="b8e851bd-7e19-4dab-ab05-6a026478c164" providerId="ADAL" clId="{9AA452CE-5AF9-4C2A-B048-EE913EBE96E7}" dt="2023-11-14T17:22:19.114" v="3629" actId="47"/>
          <pc:sldLayoutMkLst>
            <pc:docMk/>
            <pc:sldMasterMk cId="2225753610" sldId="2147483706"/>
            <pc:sldLayoutMk cId="1322607127" sldId="2147483709"/>
          </pc:sldLayoutMkLst>
        </pc:sldLayoutChg>
        <pc:sldLayoutChg chg="add del">
          <pc:chgData name="Luke Holt" userId="b8e851bd-7e19-4dab-ab05-6a026478c164" providerId="ADAL" clId="{9AA452CE-5AF9-4C2A-B048-EE913EBE96E7}" dt="2023-11-14T17:22:19.114" v="3629" actId="47"/>
          <pc:sldLayoutMkLst>
            <pc:docMk/>
            <pc:sldMasterMk cId="2225753610" sldId="2147483706"/>
            <pc:sldLayoutMk cId="3587649194" sldId="2147483710"/>
          </pc:sldLayoutMkLst>
        </pc:sldLayoutChg>
        <pc:sldLayoutChg chg="add del">
          <pc:chgData name="Luke Holt" userId="b8e851bd-7e19-4dab-ab05-6a026478c164" providerId="ADAL" clId="{9AA452CE-5AF9-4C2A-B048-EE913EBE96E7}" dt="2023-11-14T17:22:19.114" v="3629" actId="47"/>
          <pc:sldLayoutMkLst>
            <pc:docMk/>
            <pc:sldMasterMk cId="2225753610" sldId="2147483706"/>
            <pc:sldLayoutMk cId="2472015860" sldId="2147483711"/>
          </pc:sldLayoutMkLst>
        </pc:sldLayoutChg>
        <pc:sldLayoutChg chg="add del">
          <pc:chgData name="Luke Holt" userId="b8e851bd-7e19-4dab-ab05-6a026478c164" providerId="ADAL" clId="{9AA452CE-5AF9-4C2A-B048-EE913EBE96E7}" dt="2023-11-14T17:22:19.114" v="3629" actId="47"/>
          <pc:sldLayoutMkLst>
            <pc:docMk/>
            <pc:sldMasterMk cId="2225753610" sldId="2147483706"/>
            <pc:sldLayoutMk cId="1862062383" sldId="2147483712"/>
          </pc:sldLayoutMkLst>
        </pc:sldLayoutChg>
        <pc:sldLayoutChg chg="add del">
          <pc:chgData name="Luke Holt" userId="b8e851bd-7e19-4dab-ab05-6a026478c164" providerId="ADAL" clId="{9AA452CE-5AF9-4C2A-B048-EE913EBE96E7}" dt="2023-11-14T17:22:19.114" v="3629" actId="47"/>
          <pc:sldLayoutMkLst>
            <pc:docMk/>
            <pc:sldMasterMk cId="2225753610" sldId="2147483706"/>
            <pc:sldLayoutMk cId="892254934" sldId="2147483713"/>
          </pc:sldLayoutMkLst>
        </pc:sldLayoutChg>
        <pc:sldLayoutChg chg="add del">
          <pc:chgData name="Luke Holt" userId="b8e851bd-7e19-4dab-ab05-6a026478c164" providerId="ADAL" clId="{9AA452CE-5AF9-4C2A-B048-EE913EBE96E7}" dt="2023-11-14T17:22:19.114" v="3629" actId="47"/>
          <pc:sldLayoutMkLst>
            <pc:docMk/>
            <pc:sldMasterMk cId="2225753610" sldId="2147483706"/>
            <pc:sldLayoutMk cId="1882807933" sldId="2147483714"/>
          </pc:sldLayoutMkLst>
        </pc:sldLayoutChg>
        <pc:sldLayoutChg chg="add del">
          <pc:chgData name="Luke Holt" userId="b8e851bd-7e19-4dab-ab05-6a026478c164" providerId="ADAL" clId="{9AA452CE-5AF9-4C2A-B048-EE913EBE96E7}" dt="2023-11-14T17:22:19.114" v="3629" actId="47"/>
          <pc:sldLayoutMkLst>
            <pc:docMk/>
            <pc:sldMasterMk cId="2225753610" sldId="2147483706"/>
            <pc:sldLayoutMk cId="2397352658" sldId="2147483715"/>
          </pc:sldLayoutMkLst>
        </pc:sldLayoutChg>
        <pc:sldLayoutChg chg="add del">
          <pc:chgData name="Luke Holt" userId="b8e851bd-7e19-4dab-ab05-6a026478c164" providerId="ADAL" clId="{9AA452CE-5AF9-4C2A-B048-EE913EBE96E7}" dt="2023-11-14T17:22:19.114" v="3629" actId="47"/>
          <pc:sldLayoutMkLst>
            <pc:docMk/>
            <pc:sldMasterMk cId="2225753610" sldId="2147483706"/>
            <pc:sldLayoutMk cId="3908119615" sldId="2147483716"/>
          </pc:sldLayoutMkLst>
        </pc:sldLayoutChg>
        <pc:sldLayoutChg chg="add del">
          <pc:chgData name="Luke Holt" userId="b8e851bd-7e19-4dab-ab05-6a026478c164" providerId="ADAL" clId="{9AA452CE-5AF9-4C2A-B048-EE913EBE96E7}" dt="2023-11-14T17:22:19.114" v="3629" actId="47"/>
          <pc:sldLayoutMkLst>
            <pc:docMk/>
            <pc:sldMasterMk cId="2225753610" sldId="2147483706"/>
            <pc:sldLayoutMk cId="822464836" sldId="2147483717"/>
          </pc:sldLayoutMkLst>
        </pc:sldLayoutChg>
        <pc:sldLayoutChg chg="add del">
          <pc:chgData name="Luke Holt" userId="b8e851bd-7e19-4dab-ab05-6a026478c164" providerId="ADAL" clId="{9AA452CE-5AF9-4C2A-B048-EE913EBE96E7}" dt="2023-11-14T17:22:19.114" v="3629" actId="47"/>
          <pc:sldLayoutMkLst>
            <pc:docMk/>
            <pc:sldMasterMk cId="2225753610" sldId="2147483706"/>
            <pc:sldLayoutMk cId="1028298243" sldId="2147483718"/>
          </pc:sldLayoutMkLst>
        </pc:sldLayoutChg>
        <pc:sldLayoutChg chg="add del">
          <pc:chgData name="Luke Holt" userId="b8e851bd-7e19-4dab-ab05-6a026478c164" providerId="ADAL" clId="{9AA452CE-5AF9-4C2A-B048-EE913EBE96E7}" dt="2023-11-14T17:22:19.114" v="3629" actId="47"/>
          <pc:sldLayoutMkLst>
            <pc:docMk/>
            <pc:sldMasterMk cId="2225753610" sldId="2147483706"/>
            <pc:sldLayoutMk cId="3315740232" sldId="2147483719"/>
          </pc:sldLayoutMkLst>
        </pc:sldLayoutChg>
        <pc:sldLayoutChg chg="add del">
          <pc:chgData name="Luke Holt" userId="b8e851bd-7e19-4dab-ab05-6a026478c164" providerId="ADAL" clId="{9AA452CE-5AF9-4C2A-B048-EE913EBE96E7}" dt="2023-11-14T17:22:19.114" v="3629" actId="47"/>
          <pc:sldLayoutMkLst>
            <pc:docMk/>
            <pc:sldMasterMk cId="2225753610" sldId="2147483706"/>
            <pc:sldLayoutMk cId="459363875" sldId="2147483720"/>
          </pc:sldLayoutMkLst>
        </pc:sldLayoutChg>
        <pc:sldLayoutChg chg="add del">
          <pc:chgData name="Luke Holt" userId="b8e851bd-7e19-4dab-ab05-6a026478c164" providerId="ADAL" clId="{9AA452CE-5AF9-4C2A-B048-EE913EBE96E7}" dt="2023-11-14T17:22:19.114" v="3629" actId="47"/>
          <pc:sldLayoutMkLst>
            <pc:docMk/>
            <pc:sldMasterMk cId="2225753610" sldId="2147483706"/>
            <pc:sldLayoutMk cId="1168844579" sldId="2147483721"/>
          </pc:sldLayoutMkLst>
        </pc:sldLayoutChg>
        <pc:sldLayoutChg chg="add del">
          <pc:chgData name="Luke Holt" userId="b8e851bd-7e19-4dab-ab05-6a026478c164" providerId="ADAL" clId="{9AA452CE-5AF9-4C2A-B048-EE913EBE96E7}" dt="2023-11-14T17:22:19.114" v="3629" actId="47"/>
          <pc:sldLayoutMkLst>
            <pc:docMk/>
            <pc:sldMasterMk cId="2225753610" sldId="2147483706"/>
            <pc:sldLayoutMk cId="3318809557" sldId="2147483722"/>
          </pc:sldLayoutMkLst>
        </pc:sldLayoutChg>
        <pc:sldLayoutChg chg="add del">
          <pc:chgData name="Luke Holt" userId="b8e851bd-7e19-4dab-ab05-6a026478c164" providerId="ADAL" clId="{9AA452CE-5AF9-4C2A-B048-EE913EBE96E7}" dt="2023-11-14T17:22:19.114" v="3629" actId="47"/>
          <pc:sldLayoutMkLst>
            <pc:docMk/>
            <pc:sldMasterMk cId="2225753610" sldId="2147483706"/>
            <pc:sldLayoutMk cId="676376628" sldId="2147483723"/>
          </pc:sldLayoutMkLst>
        </pc:sldLayoutChg>
        <pc:sldLayoutChg chg="add del">
          <pc:chgData name="Luke Holt" userId="b8e851bd-7e19-4dab-ab05-6a026478c164" providerId="ADAL" clId="{9AA452CE-5AF9-4C2A-B048-EE913EBE96E7}" dt="2023-11-14T17:22:19.114" v="3629" actId="47"/>
          <pc:sldLayoutMkLst>
            <pc:docMk/>
            <pc:sldMasterMk cId="2225753610" sldId="2147483706"/>
            <pc:sldLayoutMk cId="1187355467" sldId="2147483724"/>
          </pc:sldLayoutMkLst>
        </pc:sldLayoutChg>
        <pc:sldLayoutChg chg="add del">
          <pc:chgData name="Luke Holt" userId="b8e851bd-7e19-4dab-ab05-6a026478c164" providerId="ADAL" clId="{9AA452CE-5AF9-4C2A-B048-EE913EBE96E7}" dt="2023-11-14T17:22:19.114" v="3629" actId="47"/>
          <pc:sldLayoutMkLst>
            <pc:docMk/>
            <pc:sldMasterMk cId="2225753610" sldId="2147483706"/>
            <pc:sldLayoutMk cId="2152587943" sldId="2147483725"/>
          </pc:sldLayoutMkLst>
        </pc:sldLayoutChg>
        <pc:sldLayoutChg chg="add del">
          <pc:chgData name="Luke Holt" userId="b8e851bd-7e19-4dab-ab05-6a026478c164" providerId="ADAL" clId="{9AA452CE-5AF9-4C2A-B048-EE913EBE96E7}" dt="2023-11-14T17:22:19.114" v="3629" actId="47"/>
          <pc:sldLayoutMkLst>
            <pc:docMk/>
            <pc:sldMasterMk cId="2225753610" sldId="2147483706"/>
            <pc:sldLayoutMk cId="351098624" sldId="2147483726"/>
          </pc:sldLayoutMkLst>
        </pc:sldLayoutChg>
        <pc:sldLayoutChg chg="add del">
          <pc:chgData name="Luke Holt" userId="b8e851bd-7e19-4dab-ab05-6a026478c164" providerId="ADAL" clId="{9AA452CE-5AF9-4C2A-B048-EE913EBE96E7}" dt="2023-11-14T17:22:19.114" v="3629" actId="47"/>
          <pc:sldLayoutMkLst>
            <pc:docMk/>
            <pc:sldMasterMk cId="2225753610" sldId="2147483706"/>
            <pc:sldLayoutMk cId="3669684653" sldId="2147483727"/>
          </pc:sldLayoutMkLst>
        </pc:sldLayoutChg>
        <pc:sldLayoutChg chg="add del">
          <pc:chgData name="Luke Holt" userId="b8e851bd-7e19-4dab-ab05-6a026478c164" providerId="ADAL" clId="{9AA452CE-5AF9-4C2A-B048-EE913EBE96E7}" dt="2023-11-14T17:22:19.114" v="3629" actId="47"/>
          <pc:sldLayoutMkLst>
            <pc:docMk/>
            <pc:sldMasterMk cId="2225753610" sldId="2147483706"/>
            <pc:sldLayoutMk cId="1547851488" sldId="2147483728"/>
          </pc:sldLayoutMkLst>
        </pc:sldLayoutChg>
        <pc:sldLayoutChg chg="add del">
          <pc:chgData name="Luke Holt" userId="b8e851bd-7e19-4dab-ab05-6a026478c164" providerId="ADAL" clId="{9AA452CE-5AF9-4C2A-B048-EE913EBE96E7}" dt="2023-11-14T17:22:19.114" v="3629" actId="47"/>
          <pc:sldLayoutMkLst>
            <pc:docMk/>
            <pc:sldMasterMk cId="2225753610" sldId="2147483706"/>
            <pc:sldLayoutMk cId="1396571994" sldId="2147483729"/>
          </pc:sldLayoutMkLst>
        </pc:sldLayoutChg>
        <pc:sldLayoutChg chg="add del">
          <pc:chgData name="Luke Holt" userId="b8e851bd-7e19-4dab-ab05-6a026478c164" providerId="ADAL" clId="{9AA452CE-5AF9-4C2A-B048-EE913EBE96E7}" dt="2023-11-14T17:22:19.114" v="3629" actId="47"/>
          <pc:sldLayoutMkLst>
            <pc:docMk/>
            <pc:sldMasterMk cId="2225753610" sldId="2147483706"/>
            <pc:sldLayoutMk cId="1275511688" sldId="2147483730"/>
          </pc:sldLayoutMkLst>
        </pc:sldLayoutChg>
        <pc:sldLayoutChg chg="add del">
          <pc:chgData name="Luke Holt" userId="b8e851bd-7e19-4dab-ab05-6a026478c164" providerId="ADAL" clId="{9AA452CE-5AF9-4C2A-B048-EE913EBE96E7}" dt="2023-11-14T17:22:19.114" v="3629" actId="47"/>
          <pc:sldLayoutMkLst>
            <pc:docMk/>
            <pc:sldMasterMk cId="2225753610" sldId="2147483706"/>
            <pc:sldLayoutMk cId="2385378431" sldId="2147483731"/>
          </pc:sldLayoutMkLst>
        </pc:sldLayoutChg>
        <pc:sldLayoutChg chg="add del">
          <pc:chgData name="Luke Holt" userId="b8e851bd-7e19-4dab-ab05-6a026478c164" providerId="ADAL" clId="{9AA452CE-5AF9-4C2A-B048-EE913EBE96E7}" dt="2023-11-14T17:22:19.114" v="3629" actId="47"/>
          <pc:sldLayoutMkLst>
            <pc:docMk/>
            <pc:sldMasterMk cId="2225753610" sldId="2147483706"/>
            <pc:sldLayoutMk cId="2387171445" sldId="2147483732"/>
          </pc:sldLayoutMkLst>
        </pc:sldLayoutChg>
        <pc:sldLayoutChg chg="add del">
          <pc:chgData name="Luke Holt" userId="b8e851bd-7e19-4dab-ab05-6a026478c164" providerId="ADAL" clId="{9AA452CE-5AF9-4C2A-B048-EE913EBE96E7}" dt="2023-11-14T17:22:19.114" v="3629" actId="47"/>
          <pc:sldLayoutMkLst>
            <pc:docMk/>
            <pc:sldMasterMk cId="2225753610" sldId="2147483706"/>
            <pc:sldLayoutMk cId="662525713" sldId="2147483733"/>
          </pc:sldLayoutMkLst>
        </pc:sldLayoutChg>
        <pc:sldLayoutChg chg="add del">
          <pc:chgData name="Luke Holt" userId="b8e851bd-7e19-4dab-ab05-6a026478c164" providerId="ADAL" clId="{9AA452CE-5AF9-4C2A-B048-EE913EBE96E7}" dt="2023-11-14T17:22:19.114" v="3629" actId="47"/>
          <pc:sldLayoutMkLst>
            <pc:docMk/>
            <pc:sldMasterMk cId="2225753610" sldId="2147483706"/>
            <pc:sldLayoutMk cId="709363844" sldId="2147483734"/>
          </pc:sldLayoutMkLst>
        </pc:sldLayoutChg>
        <pc:sldLayoutChg chg="add del">
          <pc:chgData name="Luke Holt" userId="b8e851bd-7e19-4dab-ab05-6a026478c164" providerId="ADAL" clId="{9AA452CE-5AF9-4C2A-B048-EE913EBE96E7}" dt="2023-11-14T17:22:19.114" v="3629" actId="47"/>
          <pc:sldLayoutMkLst>
            <pc:docMk/>
            <pc:sldMasterMk cId="2225753610" sldId="2147483706"/>
            <pc:sldLayoutMk cId="660221261" sldId="2147483735"/>
          </pc:sldLayoutMkLst>
        </pc:sldLayoutChg>
        <pc:sldLayoutChg chg="add del">
          <pc:chgData name="Luke Holt" userId="b8e851bd-7e19-4dab-ab05-6a026478c164" providerId="ADAL" clId="{9AA452CE-5AF9-4C2A-B048-EE913EBE96E7}" dt="2023-11-14T17:22:19.114" v="3629" actId="47"/>
          <pc:sldLayoutMkLst>
            <pc:docMk/>
            <pc:sldMasterMk cId="2225753610" sldId="2147483706"/>
            <pc:sldLayoutMk cId="3147218510" sldId="2147483736"/>
          </pc:sldLayoutMkLst>
        </pc:sldLayoutChg>
        <pc:sldLayoutChg chg="add del">
          <pc:chgData name="Luke Holt" userId="b8e851bd-7e19-4dab-ab05-6a026478c164" providerId="ADAL" clId="{9AA452CE-5AF9-4C2A-B048-EE913EBE96E7}" dt="2023-11-14T17:22:19.114" v="3629" actId="47"/>
          <pc:sldLayoutMkLst>
            <pc:docMk/>
            <pc:sldMasterMk cId="2225753610" sldId="2147483706"/>
            <pc:sldLayoutMk cId="2998897193" sldId="2147483737"/>
          </pc:sldLayoutMkLst>
        </pc:sldLayoutChg>
        <pc:sldLayoutChg chg="add del">
          <pc:chgData name="Luke Holt" userId="b8e851bd-7e19-4dab-ab05-6a026478c164" providerId="ADAL" clId="{9AA452CE-5AF9-4C2A-B048-EE913EBE96E7}" dt="2023-11-14T17:22:19.114" v="3629" actId="47"/>
          <pc:sldLayoutMkLst>
            <pc:docMk/>
            <pc:sldMasterMk cId="2225753610" sldId="2147483706"/>
            <pc:sldLayoutMk cId="977747537" sldId="2147483738"/>
          </pc:sldLayoutMkLst>
        </pc:sldLayoutChg>
        <pc:sldLayoutChg chg="add del">
          <pc:chgData name="Luke Holt" userId="b8e851bd-7e19-4dab-ab05-6a026478c164" providerId="ADAL" clId="{9AA452CE-5AF9-4C2A-B048-EE913EBE96E7}" dt="2023-11-14T17:22:19.114" v="3629" actId="47"/>
          <pc:sldLayoutMkLst>
            <pc:docMk/>
            <pc:sldMasterMk cId="2225753610" sldId="2147483706"/>
            <pc:sldLayoutMk cId="3447847068" sldId="2147483739"/>
          </pc:sldLayoutMkLst>
        </pc:sldLayoutChg>
        <pc:sldLayoutChg chg="add del">
          <pc:chgData name="Luke Holt" userId="b8e851bd-7e19-4dab-ab05-6a026478c164" providerId="ADAL" clId="{9AA452CE-5AF9-4C2A-B048-EE913EBE96E7}" dt="2023-11-14T17:22:19.114" v="3629" actId="47"/>
          <pc:sldLayoutMkLst>
            <pc:docMk/>
            <pc:sldMasterMk cId="2225753610" sldId="2147483706"/>
            <pc:sldLayoutMk cId="1969580296" sldId="2147483740"/>
          </pc:sldLayoutMkLst>
        </pc:sldLayoutChg>
        <pc:sldLayoutChg chg="add del">
          <pc:chgData name="Luke Holt" userId="b8e851bd-7e19-4dab-ab05-6a026478c164" providerId="ADAL" clId="{9AA452CE-5AF9-4C2A-B048-EE913EBE96E7}" dt="2023-11-14T17:22:19.114" v="3629" actId="47"/>
          <pc:sldLayoutMkLst>
            <pc:docMk/>
            <pc:sldMasterMk cId="2225753610" sldId="2147483706"/>
            <pc:sldLayoutMk cId="721214360" sldId="2147483741"/>
          </pc:sldLayoutMkLst>
        </pc:sldLayoutChg>
        <pc:sldLayoutChg chg="add del">
          <pc:chgData name="Luke Holt" userId="b8e851bd-7e19-4dab-ab05-6a026478c164" providerId="ADAL" clId="{9AA452CE-5AF9-4C2A-B048-EE913EBE96E7}" dt="2023-11-14T17:22:19.114" v="3629" actId="47"/>
          <pc:sldLayoutMkLst>
            <pc:docMk/>
            <pc:sldMasterMk cId="2225753610" sldId="2147483706"/>
            <pc:sldLayoutMk cId="2350300472" sldId="2147483742"/>
          </pc:sldLayoutMkLst>
        </pc:sldLayoutChg>
        <pc:sldLayoutChg chg="add del">
          <pc:chgData name="Luke Holt" userId="b8e851bd-7e19-4dab-ab05-6a026478c164" providerId="ADAL" clId="{9AA452CE-5AF9-4C2A-B048-EE913EBE96E7}" dt="2023-11-14T17:22:19.114" v="3629" actId="47"/>
          <pc:sldLayoutMkLst>
            <pc:docMk/>
            <pc:sldMasterMk cId="2225753610" sldId="2147483706"/>
            <pc:sldLayoutMk cId="627557756" sldId="2147483743"/>
          </pc:sldLayoutMkLst>
        </pc:sldLayoutChg>
        <pc:sldLayoutChg chg="add del">
          <pc:chgData name="Luke Holt" userId="b8e851bd-7e19-4dab-ab05-6a026478c164" providerId="ADAL" clId="{9AA452CE-5AF9-4C2A-B048-EE913EBE96E7}" dt="2023-11-14T17:22:19.114" v="3629" actId="47"/>
          <pc:sldLayoutMkLst>
            <pc:docMk/>
            <pc:sldMasterMk cId="2225753610" sldId="2147483706"/>
            <pc:sldLayoutMk cId="153911273" sldId="2147483744"/>
          </pc:sldLayoutMkLst>
        </pc:sldLayoutChg>
        <pc:sldLayoutChg chg="add del">
          <pc:chgData name="Luke Holt" userId="b8e851bd-7e19-4dab-ab05-6a026478c164" providerId="ADAL" clId="{9AA452CE-5AF9-4C2A-B048-EE913EBE96E7}" dt="2023-11-14T17:22:19.114" v="3629" actId="47"/>
          <pc:sldLayoutMkLst>
            <pc:docMk/>
            <pc:sldMasterMk cId="2225753610" sldId="2147483706"/>
            <pc:sldLayoutMk cId="2794701754" sldId="2147483745"/>
          </pc:sldLayoutMkLst>
        </pc:sldLayoutChg>
        <pc:sldLayoutChg chg="add del">
          <pc:chgData name="Luke Holt" userId="b8e851bd-7e19-4dab-ab05-6a026478c164" providerId="ADAL" clId="{9AA452CE-5AF9-4C2A-B048-EE913EBE96E7}" dt="2023-11-14T17:22:19.114" v="3629" actId="47"/>
          <pc:sldLayoutMkLst>
            <pc:docMk/>
            <pc:sldMasterMk cId="2225753610" sldId="2147483706"/>
            <pc:sldLayoutMk cId="3275965410" sldId="2147483746"/>
          </pc:sldLayoutMkLst>
        </pc:sldLayoutChg>
        <pc:sldLayoutChg chg="add del">
          <pc:chgData name="Luke Holt" userId="b8e851bd-7e19-4dab-ab05-6a026478c164" providerId="ADAL" clId="{9AA452CE-5AF9-4C2A-B048-EE913EBE96E7}" dt="2023-11-14T17:22:19.114" v="3629" actId="47"/>
          <pc:sldLayoutMkLst>
            <pc:docMk/>
            <pc:sldMasterMk cId="2225753610" sldId="2147483706"/>
            <pc:sldLayoutMk cId="4188155588" sldId="2147483747"/>
          </pc:sldLayoutMkLst>
        </pc:sldLayoutChg>
        <pc:sldLayoutChg chg="add del">
          <pc:chgData name="Luke Holt" userId="b8e851bd-7e19-4dab-ab05-6a026478c164" providerId="ADAL" clId="{9AA452CE-5AF9-4C2A-B048-EE913EBE96E7}" dt="2023-11-14T17:22:19.114" v="3629" actId="47"/>
          <pc:sldLayoutMkLst>
            <pc:docMk/>
            <pc:sldMasterMk cId="2225753610" sldId="2147483706"/>
            <pc:sldLayoutMk cId="3561930617" sldId="2147483748"/>
          </pc:sldLayoutMkLst>
        </pc:sldLayoutChg>
        <pc:sldLayoutChg chg="add del">
          <pc:chgData name="Luke Holt" userId="b8e851bd-7e19-4dab-ab05-6a026478c164" providerId="ADAL" clId="{9AA452CE-5AF9-4C2A-B048-EE913EBE96E7}" dt="2023-11-14T17:22:19.114" v="3629" actId="47"/>
          <pc:sldLayoutMkLst>
            <pc:docMk/>
            <pc:sldMasterMk cId="2225753610" sldId="2147483706"/>
            <pc:sldLayoutMk cId="1127714483" sldId="2147483749"/>
          </pc:sldLayoutMkLst>
        </pc:sldLayoutChg>
        <pc:sldLayoutChg chg="add del">
          <pc:chgData name="Luke Holt" userId="b8e851bd-7e19-4dab-ab05-6a026478c164" providerId="ADAL" clId="{9AA452CE-5AF9-4C2A-B048-EE913EBE96E7}" dt="2023-11-14T17:22:19.114" v="3629" actId="47"/>
          <pc:sldLayoutMkLst>
            <pc:docMk/>
            <pc:sldMasterMk cId="2225753610" sldId="2147483706"/>
            <pc:sldLayoutMk cId="3132668786" sldId="2147483750"/>
          </pc:sldLayoutMkLst>
        </pc:sldLayoutChg>
        <pc:sldLayoutChg chg="add del">
          <pc:chgData name="Luke Holt" userId="b8e851bd-7e19-4dab-ab05-6a026478c164" providerId="ADAL" clId="{9AA452CE-5AF9-4C2A-B048-EE913EBE96E7}" dt="2023-11-14T17:22:19.114" v="3629" actId="47"/>
          <pc:sldLayoutMkLst>
            <pc:docMk/>
            <pc:sldMasterMk cId="2225753610" sldId="2147483706"/>
            <pc:sldLayoutMk cId="239216890" sldId="2147483751"/>
          </pc:sldLayoutMkLst>
        </pc:sldLayoutChg>
        <pc:sldLayoutChg chg="add del">
          <pc:chgData name="Luke Holt" userId="b8e851bd-7e19-4dab-ab05-6a026478c164" providerId="ADAL" clId="{9AA452CE-5AF9-4C2A-B048-EE913EBE96E7}" dt="2023-11-14T17:22:19.114" v="3629" actId="47"/>
          <pc:sldLayoutMkLst>
            <pc:docMk/>
            <pc:sldMasterMk cId="2225753610" sldId="2147483706"/>
            <pc:sldLayoutMk cId="321747375" sldId="2147483752"/>
          </pc:sldLayoutMkLst>
        </pc:sldLayoutChg>
        <pc:sldLayoutChg chg="add del">
          <pc:chgData name="Luke Holt" userId="b8e851bd-7e19-4dab-ab05-6a026478c164" providerId="ADAL" clId="{9AA452CE-5AF9-4C2A-B048-EE913EBE96E7}" dt="2023-11-14T17:22:19.114" v="3629" actId="47"/>
          <pc:sldLayoutMkLst>
            <pc:docMk/>
            <pc:sldMasterMk cId="2225753610" sldId="2147483706"/>
            <pc:sldLayoutMk cId="3764245379" sldId="2147483753"/>
          </pc:sldLayoutMkLst>
        </pc:sldLayoutChg>
        <pc:sldLayoutChg chg="add del">
          <pc:chgData name="Luke Holt" userId="b8e851bd-7e19-4dab-ab05-6a026478c164" providerId="ADAL" clId="{9AA452CE-5AF9-4C2A-B048-EE913EBE96E7}" dt="2023-11-14T17:22:19.114" v="3629" actId="47"/>
          <pc:sldLayoutMkLst>
            <pc:docMk/>
            <pc:sldMasterMk cId="2225753610" sldId="2147483706"/>
            <pc:sldLayoutMk cId="2891053286" sldId="2147483754"/>
          </pc:sldLayoutMkLst>
        </pc:sldLayoutChg>
        <pc:sldLayoutChg chg="add del">
          <pc:chgData name="Luke Holt" userId="b8e851bd-7e19-4dab-ab05-6a026478c164" providerId="ADAL" clId="{9AA452CE-5AF9-4C2A-B048-EE913EBE96E7}" dt="2023-11-14T17:22:19.114" v="3629" actId="47"/>
          <pc:sldLayoutMkLst>
            <pc:docMk/>
            <pc:sldMasterMk cId="2225753610" sldId="2147483706"/>
            <pc:sldLayoutMk cId="1341982658" sldId="2147483755"/>
          </pc:sldLayoutMkLst>
        </pc:sldLayoutChg>
        <pc:sldLayoutChg chg="add del">
          <pc:chgData name="Luke Holt" userId="b8e851bd-7e19-4dab-ab05-6a026478c164" providerId="ADAL" clId="{9AA452CE-5AF9-4C2A-B048-EE913EBE96E7}" dt="2023-11-14T17:22:19.114" v="3629" actId="47"/>
          <pc:sldLayoutMkLst>
            <pc:docMk/>
            <pc:sldMasterMk cId="2225753610" sldId="2147483706"/>
            <pc:sldLayoutMk cId="2343917232" sldId="2147483756"/>
          </pc:sldLayoutMkLst>
        </pc:sldLayoutChg>
        <pc:sldLayoutChg chg="add del">
          <pc:chgData name="Luke Holt" userId="b8e851bd-7e19-4dab-ab05-6a026478c164" providerId="ADAL" clId="{9AA452CE-5AF9-4C2A-B048-EE913EBE96E7}" dt="2023-11-14T17:22:19.114" v="3629" actId="47"/>
          <pc:sldLayoutMkLst>
            <pc:docMk/>
            <pc:sldMasterMk cId="2225753610" sldId="2147483706"/>
            <pc:sldLayoutMk cId="3609600130" sldId="2147483757"/>
          </pc:sldLayoutMkLst>
        </pc:sldLayoutChg>
        <pc:sldLayoutChg chg="add del">
          <pc:chgData name="Luke Holt" userId="b8e851bd-7e19-4dab-ab05-6a026478c164" providerId="ADAL" clId="{9AA452CE-5AF9-4C2A-B048-EE913EBE96E7}" dt="2023-11-14T17:22:19.114" v="3629" actId="47"/>
          <pc:sldLayoutMkLst>
            <pc:docMk/>
            <pc:sldMasterMk cId="2225753610" sldId="2147483706"/>
            <pc:sldLayoutMk cId="182313966" sldId="2147483758"/>
          </pc:sldLayoutMkLst>
        </pc:sldLayoutChg>
        <pc:sldLayoutChg chg="add del">
          <pc:chgData name="Luke Holt" userId="b8e851bd-7e19-4dab-ab05-6a026478c164" providerId="ADAL" clId="{9AA452CE-5AF9-4C2A-B048-EE913EBE96E7}" dt="2023-11-14T17:22:19.114" v="3629" actId="47"/>
          <pc:sldLayoutMkLst>
            <pc:docMk/>
            <pc:sldMasterMk cId="2225753610" sldId="2147483706"/>
            <pc:sldLayoutMk cId="2189851914" sldId="2147483759"/>
          </pc:sldLayoutMkLst>
        </pc:sldLayoutChg>
        <pc:sldLayoutChg chg="add del">
          <pc:chgData name="Luke Holt" userId="b8e851bd-7e19-4dab-ab05-6a026478c164" providerId="ADAL" clId="{9AA452CE-5AF9-4C2A-B048-EE913EBE96E7}" dt="2023-11-14T17:22:19.114" v="3629" actId="47"/>
          <pc:sldLayoutMkLst>
            <pc:docMk/>
            <pc:sldMasterMk cId="2225753610" sldId="2147483706"/>
            <pc:sldLayoutMk cId="2061628317" sldId="2147483760"/>
          </pc:sldLayoutMkLst>
        </pc:sldLayoutChg>
        <pc:sldLayoutChg chg="add del">
          <pc:chgData name="Luke Holt" userId="b8e851bd-7e19-4dab-ab05-6a026478c164" providerId="ADAL" clId="{9AA452CE-5AF9-4C2A-B048-EE913EBE96E7}" dt="2023-11-14T17:22:19.114" v="3629" actId="47"/>
          <pc:sldLayoutMkLst>
            <pc:docMk/>
            <pc:sldMasterMk cId="2225753610" sldId="2147483706"/>
            <pc:sldLayoutMk cId="1089482396" sldId="2147483761"/>
          </pc:sldLayoutMkLst>
        </pc:sldLayoutChg>
        <pc:sldLayoutChg chg="add del">
          <pc:chgData name="Luke Holt" userId="b8e851bd-7e19-4dab-ab05-6a026478c164" providerId="ADAL" clId="{9AA452CE-5AF9-4C2A-B048-EE913EBE96E7}" dt="2023-11-14T17:22:19.114" v="3629" actId="47"/>
          <pc:sldLayoutMkLst>
            <pc:docMk/>
            <pc:sldMasterMk cId="2225753610" sldId="2147483706"/>
            <pc:sldLayoutMk cId="3146717602" sldId="2147483762"/>
          </pc:sldLayoutMkLst>
        </pc:sldLayoutChg>
        <pc:sldLayoutChg chg="add del">
          <pc:chgData name="Luke Holt" userId="b8e851bd-7e19-4dab-ab05-6a026478c164" providerId="ADAL" clId="{9AA452CE-5AF9-4C2A-B048-EE913EBE96E7}" dt="2023-11-14T17:22:19.114" v="3629" actId="47"/>
          <pc:sldLayoutMkLst>
            <pc:docMk/>
            <pc:sldMasterMk cId="2225753610" sldId="2147483706"/>
            <pc:sldLayoutMk cId="3686041307" sldId="2147483763"/>
          </pc:sldLayoutMkLst>
        </pc:sldLayoutChg>
        <pc:sldLayoutChg chg="add del">
          <pc:chgData name="Luke Holt" userId="b8e851bd-7e19-4dab-ab05-6a026478c164" providerId="ADAL" clId="{9AA452CE-5AF9-4C2A-B048-EE913EBE96E7}" dt="2023-11-14T17:22:19.114" v="3629" actId="47"/>
          <pc:sldLayoutMkLst>
            <pc:docMk/>
            <pc:sldMasterMk cId="2225753610" sldId="2147483706"/>
            <pc:sldLayoutMk cId="2292612544" sldId="2147483764"/>
          </pc:sldLayoutMkLst>
        </pc:sldLayoutChg>
        <pc:sldLayoutChg chg="add del">
          <pc:chgData name="Luke Holt" userId="b8e851bd-7e19-4dab-ab05-6a026478c164" providerId="ADAL" clId="{9AA452CE-5AF9-4C2A-B048-EE913EBE96E7}" dt="2023-11-14T17:22:19.114" v="3629" actId="47"/>
          <pc:sldLayoutMkLst>
            <pc:docMk/>
            <pc:sldMasterMk cId="2225753610" sldId="2147483706"/>
            <pc:sldLayoutMk cId="2651182677" sldId="2147483765"/>
          </pc:sldLayoutMkLst>
        </pc:sldLayoutChg>
        <pc:sldLayoutChg chg="add del">
          <pc:chgData name="Luke Holt" userId="b8e851bd-7e19-4dab-ab05-6a026478c164" providerId="ADAL" clId="{9AA452CE-5AF9-4C2A-B048-EE913EBE96E7}" dt="2023-11-14T17:22:19.114" v="3629" actId="47"/>
          <pc:sldLayoutMkLst>
            <pc:docMk/>
            <pc:sldMasterMk cId="2225753610" sldId="2147483706"/>
            <pc:sldLayoutMk cId="989976180" sldId="2147483766"/>
          </pc:sldLayoutMkLst>
        </pc:sldLayoutChg>
        <pc:sldLayoutChg chg="add del">
          <pc:chgData name="Luke Holt" userId="b8e851bd-7e19-4dab-ab05-6a026478c164" providerId="ADAL" clId="{9AA452CE-5AF9-4C2A-B048-EE913EBE96E7}" dt="2023-11-14T17:22:19.114" v="3629" actId="47"/>
          <pc:sldLayoutMkLst>
            <pc:docMk/>
            <pc:sldMasterMk cId="2225753610" sldId="2147483706"/>
            <pc:sldLayoutMk cId="2519534786" sldId="2147483767"/>
          </pc:sldLayoutMkLst>
        </pc:sldLayoutChg>
        <pc:sldLayoutChg chg="add del">
          <pc:chgData name="Luke Holt" userId="b8e851bd-7e19-4dab-ab05-6a026478c164" providerId="ADAL" clId="{9AA452CE-5AF9-4C2A-B048-EE913EBE96E7}" dt="2023-11-14T17:22:19.114" v="3629" actId="47"/>
          <pc:sldLayoutMkLst>
            <pc:docMk/>
            <pc:sldMasterMk cId="2225753610" sldId="2147483706"/>
            <pc:sldLayoutMk cId="1560692058" sldId="2147483768"/>
          </pc:sldLayoutMkLst>
        </pc:sldLayoutChg>
        <pc:sldLayoutChg chg="add del">
          <pc:chgData name="Luke Holt" userId="b8e851bd-7e19-4dab-ab05-6a026478c164" providerId="ADAL" clId="{9AA452CE-5AF9-4C2A-B048-EE913EBE96E7}" dt="2023-11-14T17:22:19.114" v="3629" actId="47"/>
          <pc:sldLayoutMkLst>
            <pc:docMk/>
            <pc:sldMasterMk cId="2225753610" sldId="2147483706"/>
            <pc:sldLayoutMk cId="1307728655" sldId="2147483769"/>
          </pc:sldLayoutMkLst>
        </pc:sldLayoutChg>
        <pc:sldLayoutChg chg="add del">
          <pc:chgData name="Luke Holt" userId="b8e851bd-7e19-4dab-ab05-6a026478c164" providerId="ADAL" clId="{9AA452CE-5AF9-4C2A-B048-EE913EBE96E7}" dt="2023-11-14T17:22:19.114" v="3629" actId="47"/>
          <pc:sldLayoutMkLst>
            <pc:docMk/>
            <pc:sldMasterMk cId="2225753610" sldId="2147483706"/>
            <pc:sldLayoutMk cId="149713939" sldId="2147483770"/>
          </pc:sldLayoutMkLst>
        </pc:sldLayoutChg>
        <pc:sldLayoutChg chg="add del">
          <pc:chgData name="Luke Holt" userId="b8e851bd-7e19-4dab-ab05-6a026478c164" providerId="ADAL" clId="{9AA452CE-5AF9-4C2A-B048-EE913EBE96E7}" dt="2023-11-14T17:22:19.114" v="3629" actId="47"/>
          <pc:sldLayoutMkLst>
            <pc:docMk/>
            <pc:sldMasterMk cId="2225753610" sldId="2147483706"/>
            <pc:sldLayoutMk cId="974348613" sldId="2147483771"/>
          </pc:sldLayoutMkLst>
        </pc:sldLayoutChg>
      </pc:sldMasterChg>
      <pc:sldMasterChg chg="del delSldLayout">
        <pc:chgData name="Luke Holt" userId="b8e851bd-7e19-4dab-ab05-6a026478c164" providerId="ADAL" clId="{9AA452CE-5AF9-4C2A-B048-EE913EBE96E7}" dt="2023-11-14T14:18:54.189" v="3264" actId="47"/>
        <pc:sldMasterMkLst>
          <pc:docMk/>
          <pc:sldMasterMk cId="2898233737" sldId="2147483772"/>
        </pc:sldMasterMkLst>
        <pc:sldLayoutChg chg="del">
          <pc:chgData name="Luke Holt" userId="b8e851bd-7e19-4dab-ab05-6a026478c164" providerId="ADAL" clId="{9AA452CE-5AF9-4C2A-B048-EE913EBE96E7}" dt="2023-11-14T14:18:54.189" v="3264" actId="47"/>
          <pc:sldLayoutMkLst>
            <pc:docMk/>
            <pc:sldMasterMk cId="2898233737" sldId="2147483772"/>
            <pc:sldLayoutMk cId="1526786661" sldId="2147483773"/>
          </pc:sldLayoutMkLst>
        </pc:sldLayoutChg>
        <pc:sldLayoutChg chg="del">
          <pc:chgData name="Luke Holt" userId="b8e851bd-7e19-4dab-ab05-6a026478c164" providerId="ADAL" clId="{9AA452CE-5AF9-4C2A-B048-EE913EBE96E7}" dt="2023-11-14T14:18:54.189" v="3264" actId="47"/>
          <pc:sldLayoutMkLst>
            <pc:docMk/>
            <pc:sldMasterMk cId="2898233737" sldId="2147483772"/>
            <pc:sldLayoutMk cId="1201914087" sldId="2147483774"/>
          </pc:sldLayoutMkLst>
        </pc:sldLayoutChg>
        <pc:sldLayoutChg chg="del">
          <pc:chgData name="Luke Holt" userId="b8e851bd-7e19-4dab-ab05-6a026478c164" providerId="ADAL" clId="{9AA452CE-5AF9-4C2A-B048-EE913EBE96E7}" dt="2023-11-14T14:18:54.189" v="3264" actId="47"/>
          <pc:sldLayoutMkLst>
            <pc:docMk/>
            <pc:sldMasterMk cId="2898233737" sldId="2147483772"/>
            <pc:sldLayoutMk cId="1674552558" sldId="2147483775"/>
          </pc:sldLayoutMkLst>
        </pc:sldLayoutChg>
        <pc:sldLayoutChg chg="del">
          <pc:chgData name="Luke Holt" userId="b8e851bd-7e19-4dab-ab05-6a026478c164" providerId="ADAL" clId="{9AA452CE-5AF9-4C2A-B048-EE913EBE96E7}" dt="2023-11-14T14:18:54.189" v="3264" actId="47"/>
          <pc:sldLayoutMkLst>
            <pc:docMk/>
            <pc:sldMasterMk cId="2898233737" sldId="2147483772"/>
            <pc:sldLayoutMk cId="605343075" sldId="2147483776"/>
          </pc:sldLayoutMkLst>
        </pc:sldLayoutChg>
        <pc:sldLayoutChg chg="del">
          <pc:chgData name="Luke Holt" userId="b8e851bd-7e19-4dab-ab05-6a026478c164" providerId="ADAL" clId="{9AA452CE-5AF9-4C2A-B048-EE913EBE96E7}" dt="2023-11-14T14:18:54.189" v="3264" actId="47"/>
          <pc:sldLayoutMkLst>
            <pc:docMk/>
            <pc:sldMasterMk cId="2898233737" sldId="2147483772"/>
            <pc:sldLayoutMk cId="2206309217" sldId="2147483777"/>
          </pc:sldLayoutMkLst>
        </pc:sldLayoutChg>
        <pc:sldLayoutChg chg="del">
          <pc:chgData name="Luke Holt" userId="b8e851bd-7e19-4dab-ab05-6a026478c164" providerId="ADAL" clId="{9AA452CE-5AF9-4C2A-B048-EE913EBE96E7}" dt="2023-11-14T14:18:54.189" v="3264" actId="47"/>
          <pc:sldLayoutMkLst>
            <pc:docMk/>
            <pc:sldMasterMk cId="2898233737" sldId="2147483772"/>
            <pc:sldLayoutMk cId="1401842662" sldId="2147483778"/>
          </pc:sldLayoutMkLst>
        </pc:sldLayoutChg>
        <pc:sldLayoutChg chg="del">
          <pc:chgData name="Luke Holt" userId="b8e851bd-7e19-4dab-ab05-6a026478c164" providerId="ADAL" clId="{9AA452CE-5AF9-4C2A-B048-EE913EBE96E7}" dt="2023-11-14T14:18:54.189" v="3264" actId="47"/>
          <pc:sldLayoutMkLst>
            <pc:docMk/>
            <pc:sldMasterMk cId="2898233737" sldId="2147483772"/>
            <pc:sldLayoutMk cId="2568560261" sldId="2147483779"/>
          </pc:sldLayoutMkLst>
        </pc:sldLayoutChg>
        <pc:sldLayoutChg chg="del">
          <pc:chgData name="Luke Holt" userId="b8e851bd-7e19-4dab-ab05-6a026478c164" providerId="ADAL" clId="{9AA452CE-5AF9-4C2A-B048-EE913EBE96E7}" dt="2023-11-14T14:18:54.189" v="3264" actId="47"/>
          <pc:sldLayoutMkLst>
            <pc:docMk/>
            <pc:sldMasterMk cId="2898233737" sldId="2147483772"/>
            <pc:sldLayoutMk cId="2521373796" sldId="2147483780"/>
          </pc:sldLayoutMkLst>
        </pc:sldLayoutChg>
        <pc:sldLayoutChg chg="del">
          <pc:chgData name="Luke Holt" userId="b8e851bd-7e19-4dab-ab05-6a026478c164" providerId="ADAL" clId="{9AA452CE-5AF9-4C2A-B048-EE913EBE96E7}" dt="2023-11-14T14:18:54.189" v="3264" actId="47"/>
          <pc:sldLayoutMkLst>
            <pc:docMk/>
            <pc:sldMasterMk cId="2898233737" sldId="2147483772"/>
            <pc:sldLayoutMk cId="4216892990" sldId="2147483781"/>
          </pc:sldLayoutMkLst>
        </pc:sldLayoutChg>
        <pc:sldLayoutChg chg="del">
          <pc:chgData name="Luke Holt" userId="b8e851bd-7e19-4dab-ab05-6a026478c164" providerId="ADAL" clId="{9AA452CE-5AF9-4C2A-B048-EE913EBE96E7}" dt="2023-11-14T14:18:54.189" v="3264" actId="47"/>
          <pc:sldLayoutMkLst>
            <pc:docMk/>
            <pc:sldMasterMk cId="2898233737" sldId="2147483772"/>
            <pc:sldLayoutMk cId="2286119967" sldId="2147483782"/>
          </pc:sldLayoutMkLst>
        </pc:sldLayoutChg>
        <pc:sldLayoutChg chg="del">
          <pc:chgData name="Luke Holt" userId="b8e851bd-7e19-4dab-ab05-6a026478c164" providerId="ADAL" clId="{9AA452CE-5AF9-4C2A-B048-EE913EBE96E7}" dt="2023-11-14T14:18:54.189" v="3264" actId="47"/>
          <pc:sldLayoutMkLst>
            <pc:docMk/>
            <pc:sldMasterMk cId="2898233737" sldId="2147483772"/>
            <pc:sldLayoutMk cId="378689525" sldId="2147483783"/>
          </pc:sldLayoutMkLst>
        </pc:sldLayoutChg>
        <pc:sldLayoutChg chg="del">
          <pc:chgData name="Luke Holt" userId="b8e851bd-7e19-4dab-ab05-6a026478c164" providerId="ADAL" clId="{9AA452CE-5AF9-4C2A-B048-EE913EBE96E7}" dt="2023-11-14T14:18:54.189" v="3264" actId="47"/>
          <pc:sldLayoutMkLst>
            <pc:docMk/>
            <pc:sldMasterMk cId="2898233737" sldId="2147483772"/>
            <pc:sldLayoutMk cId="2738841080" sldId="2147483784"/>
          </pc:sldLayoutMkLst>
        </pc:sldLayoutChg>
        <pc:sldLayoutChg chg="del">
          <pc:chgData name="Luke Holt" userId="b8e851bd-7e19-4dab-ab05-6a026478c164" providerId="ADAL" clId="{9AA452CE-5AF9-4C2A-B048-EE913EBE96E7}" dt="2023-11-14T14:18:54.189" v="3264" actId="47"/>
          <pc:sldLayoutMkLst>
            <pc:docMk/>
            <pc:sldMasterMk cId="2898233737" sldId="2147483772"/>
            <pc:sldLayoutMk cId="628940298" sldId="2147483785"/>
          </pc:sldLayoutMkLst>
        </pc:sldLayoutChg>
        <pc:sldLayoutChg chg="del">
          <pc:chgData name="Luke Holt" userId="b8e851bd-7e19-4dab-ab05-6a026478c164" providerId="ADAL" clId="{9AA452CE-5AF9-4C2A-B048-EE913EBE96E7}" dt="2023-11-14T14:18:54.189" v="3264" actId="47"/>
          <pc:sldLayoutMkLst>
            <pc:docMk/>
            <pc:sldMasterMk cId="2898233737" sldId="2147483772"/>
            <pc:sldLayoutMk cId="2070123472" sldId="2147483786"/>
          </pc:sldLayoutMkLst>
        </pc:sldLayoutChg>
        <pc:sldLayoutChg chg="del">
          <pc:chgData name="Luke Holt" userId="b8e851bd-7e19-4dab-ab05-6a026478c164" providerId="ADAL" clId="{9AA452CE-5AF9-4C2A-B048-EE913EBE96E7}" dt="2023-11-14T14:18:54.189" v="3264" actId="47"/>
          <pc:sldLayoutMkLst>
            <pc:docMk/>
            <pc:sldMasterMk cId="2898233737" sldId="2147483772"/>
            <pc:sldLayoutMk cId="2410878014" sldId="2147483787"/>
          </pc:sldLayoutMkLst>
        </pc:sldLayoutChg>
        <pc:sldLayoutChg chg="del">
          <pc:chgData name="Luke Holt" userId="b8e851bd-7e19-4dab-ab05-6a026478c164" providerId="ADAL" clId="{9AA452CE-5AF9-4C2A-B048-EE913EBE96E7}" dt="2023-11-14T14:18:54.189" v="3264" actId="47"/>
          <pc:sldLayoutMkLst>
            <pc:docMk/>
            <pc:sldMasterMk cId="2898233737" sldId="2147483772"/>
            <pc:sldLayoutMk cId="2542701256" sldId="2147483788"/>
          </pc:sldLayoutMkLst>
        </pc:sldLayoutChg>
        <pc:sldLayoutChg chg="del">
          <pc:chgData name="Luke Holt" userId="b8e851bd-7e19-4dab-ab05-6a026478c164" providerId="ADAL" clId="{9AA452CE-5AF9-4C2A-B048-EE913EBE96E7}" dt="2023-11-14T14:18:54.189" v="3264" actId="47"/>
          <pc:sldLayoutMkLst>
            <pc:docMk/>
            <pc:sldMasterMk cId="2898233737" sldId="2147483772"/>
            <pc:sldLayoutMk cId="2217507589" sldId="2147483789"/>
          </pc:sldLayoutMkLst>
        </pc:sldLayoutChg>
        <pc:sldLayoutChg chg="del">
          <pc:chgData name="Luke Holt" userId="b8e851bd-7e19-4dab-ab05-6a026478c164" providerId="ADAL" clId="{9AA452CE-5AF9-4C2A-B048-EE913EBE96E7}" dt="2023-11-14T14:18:54.189" v="3264" actId="47"/>
          <pc:sldLayoutMkLst>
            <pc:docMk/>
            <pc:sldMasterMk cId="2898233737" sldId="2147483772"/>
            <pc:sldLayoutMk cId="522844236" sldId="2147483790"/>
          </pc:sldLayoutMkLst>
        </pc:sldLayoutChg>
      </pc:sldMasterChg>
    </pc:docChg>
  </pc:docChgLst>
  <pc:docChgLst>
    <pc:chgData name="Vanessa Gomez (She/Her)" userId="f48c7866-a6fb-40d7-bb36-515d7cb55c94" providerId="ADAL" clId="{852C10A7-DBCF-4112-BB75-B9344A837F37}"/>
    <pc:docChg chg="undo custSel addSld delSld modSld">
      <pc:chgData name="Vanessa Gomez (She/Her)" userId="f48c7866-a6fb-40d7-bb36-515d7cb55c94" providerId="ADAL" clId="{852C10A7-DBCF-4112-BB75-B9344A837F37}" dt="2023-09-19T17:13:18.198" v="1366"/>
      <pc:docMkLst>
        <pc:docMk/>
      </pc:docMkLst>
      <pc:sldChg chg="modSp del mod">
        <pc:chgData name="Vanessa Gomez (She/Her)" userId="f48c7866-a6fb-40d7-bb36-515d7cb55c94" providerId="ADAL" clId="{852C10A7-DBCF-4112-BB75-B9344A837F37}" dt="2023-09-19T07:30:31.269" v="65" actId="47"/>
        <pc:sldMkLst>
          <pc:docMk/>
          <pc:sldMk cId="3766493654" sldId="288"/>
        </pc:sldMkLst>
        <pc:spChg chg="mod">
          <ac:chgData name="Vanessa Gomez (She/Her)" userId="f48c7866-a6fb-40d7-bb36-515d7cb55c94" providerId="ADAL" clId="{852C10A7-DBCF-4112-BB75-B9344A837F37}" dt="2023-09-19T07:30:24.074" v="64" actId="20577"/>
          <ac:spMkLst>
            <pc:docMk/>
            <pc:sldMk cId="3766493654" sldId="288"/>
            <ac:spMk id="5" creationId="{1240DC8E-372F-FB3F-9089-939B64913791}"/>
          </ac:spMkLst>
        </pc:spChg>
      </pc:sldChg>
      <pc:sldChg chg="del">
        <pc:chgData name="Vanessa Gomez (She/Her)" userId="f48c7866-a6fb-40d7-bb36-515d7cb55c94" providerId="ADAL" clId="{852C10A7-DBCF-4112-BB75-B9344A837F37}" dt="2023-09-19T07:30:42.899" v="84" actId="47"/>
        <pc:sldMkLst>
          <pc:docMk/>
          <pc:sldMk cId="236128649" sldId="289"/>
        </pc:sldMkLst>
      </pc:sldChg>
      <pc:sldChg chg="del">
        <pc:chgData name="Vanessa Gomez (She/Her)" userId="f48c7866-a6fb-40d7-bb36-515d7cb55c94" providerId="ADAL" clId="{852C10A7-DBCF-4112-BB75-B9344A837F37}" dt="2023-09-19T07:30:43.794" v="85" actId="47"/>
        <pc:sldMkLst>
          <pc:docMk/>
          <pc:sldMk cId="1220188321" sldId="290"/>
        </pc:sldMkLst>
      </pc:sldChg>
      <pc:sldChg chg="del">
        <pc:chgData name="Vanessa Gomez (She/Her)" userId="f48c7866-a6fb-40d7-bb36-515d7cb55c94" providerId="ADAL" clId="{852C10A7-DBCF-4112-BB75-B9344A837F37}" dt="2023-09-19T07:30:44.585" v="86" actId="47"/>
        <pc:sldMkLst>
          <pc:docMk/>
          <pc:sldMk cId="1562428653" sldId="291"/>
        </pc:sldMkLst>
      </pc:sldChg>
      <pc:sldChg chg="del">
        <pc:chgData name="Vanessa Gomez (She/Her)" userId="f48c7866-a6fb-40d7-bb36-515d7cb55c94" providerId="ADAL" clId="{852C10A7-DBCF-4112-BB75-B9344A837F37}" dt="2023-09-19T07:30:45.391" v="87" actId="47"/>
        <pc:sldMkLst>
          <pc:docMk/>
          <pc:sldMk cId="4115858092" sldId="292"/>
        </pc:sldMkLst>
      </pc:sldChg>
      <pc:sldChg chg="del">
        <pc:chgData name="Vanessa Gomez (She/Her)" userId="f48c7866-a6fb-40d7-bb36-515d7cb55c94" providerId="ADAL" clId="{852C10A7-DBCF-4112-BB75-B9344A837F37}" dt="2023-09-19T07:30:46.245" v="88" actId="47"/>
        <pc:sldMkLst>
          <pc:docMk/>
          <pc:sldMk cId="3515358556" sldId="293"/>
        </pc:sldMkLst>
      </pc:sldChg>
      <pc:sldChg chg="del">
        <pc:chgData name="Vanessa Gomez (She/Her)" userId="f48c7866-a6fb-40d7-bb36-515d7cb55c94" providerId="ADAL" clId="{852C10A7-DBCF-4112-BB75-B9344A837F37}" dt="2023-09-19T07:30:47.030" v="89" actId="47"/>
        <pc:sldMkLst>
          <pc:docMk/>
          <pc:sldMk cId="709280766" sldId="294"/>
        </pc:sldMkLst>
      </pc:sldChg>
      <pc:sldChg chg="del">
        <pc:chgData name="Vanessa Gomez (She/Her)" userId="f48c7866-a6fb-40d7-bb36-515d7cb55c94" providerId="ADAL" clId="{852C10A7-DBCF-4112-BB75-B9344A837F37}" dt="2023-09-19T07:30:57.350" v="91" actId="47"/>
        <pc:sldMkLst>
          <pc:docMk/>
          <pc:sldMk cId="433259397" sldId="295"/>
        </pc:sldMkLst>
      </pc:sldChg>
      <pc:sldChg chg="del">
        <pc:chgData name="Vanessa Gomez (She/Her)" userId="f48c7866-a6fb-40d7-bb36-515d7cb55c94" providerId="ADAL" clId="{852C10A7-DBCF-4112-BB75-B9344A837F37}" dt="2023-09-19T14:43:34.643" v="386" actId="47"/>
        <pc:sldMkLst>
          <pc:docMk/>
          <pc:sldMk cId="2718487740" sldId="297"/>
        </pc:sldMkLst>
      </pc:sldChg>
      <pc:sldChg chg="del">
        <pc:chgData name="Vanessa Gomez (She/Her)" userId="f48c7866-a6fb-40d7-bb36-515d7cb55c94" providerId="ADAL" clId="{852C10A7-DBCF-4112-BB75-B9344A837F37}" dt="2023-09-19T07:30:17.745" v="57" actId="47"/>
        <pc:sldMkLst>
          <pc:docMk/>
          <pc:sldMk cId="4120982146" sldId="298"/>
        </pc:sldMkLst>
      </pc:sldChg>
      <pc:sldChg chg="del">
        <pc:chgData name="Vanessa Gomez (She/Her)" userId="f48c7866-a6fb-40d7-bb36-515d7cb55c94" providerId="ADAL" clId="{852C10A7-DBCF-4112-BB75-B9344A837F37}" dt="2023-09-19T07:30:19.268" v="58" actId="47"/>
        <pc:sldMkLst>
          <pc:docMk/>
          <pc:sldMk cId="360943515" sldId="299"/>
        </pc:sldMkLst>
      </pc:sldChg>
      <pc:sldChg chg="del">
        <pc:chgData name="Vanessa Gomez (She/Her)" userId="f48c7866-a6fb-40d7-bb36-515d7cb55c94" providerId="ADAL" clId="{852C10A7-DBCF-4112-BB75-B9344A837F37}" dt="2023-09-19T07:30:51.254" v="90" actId="47"/>
        <pc:sldMkLst>
          <pc:docMk/>
          <pc:sldMk cId="3072330846" sldId="300"/>
        </pc:sldMkLst>
      </pc:sldChg>
      <pc:sldChg chg="del">
        <pc:chgData name="Vanessa Gomez (She/Her)" userId="f48c7866-a6fb-40d7-bb36-515d7cb55c94" providerId="ADAL" clId="{852C10A7-DBCF-4112-BB75-B9344A837F37}" dt="2023-09-19T07:30:58.611" v="92" actId="47"/>
        <pc:sldMkLst>
          <pc:docMk/>
          <pc:sldMk cId="4154657912" sldId="301"/>
        </pc:sldMkLst>
      </pc:sldChg>
      <pc:sldChg chg="modSp mod">
        <pc:chgData name="Vanessa Gomez (She/Her)" userId="f48c7866-a6fb-40d7-bb36-515d7cb55c94" providerId="ADAL" clId="{852C10A7-DBCF-4112-BB75-B9344A837F37}" dt="2023-09-19T14:44:15.138" v="393" actId="1076"/>
        <pc:sldMkLst>
          <pc:docMk/>
          <pc:sldMk cId="3202598397" sldId="302"/>
        </pc:sldMkLst>
        <pc:spChg chg="mod">
          <ac:chgData name="Vanessa Gomez (She/Her)" userId="f48c7866-a6fb-40d7-bb36-515d7cb55c94" providerId="ADAL" clId="{852C10A7-DBCF-4112-BB75-B9344A837F37}" dt="2023-09-19T14:44:15.138" v="393" actId="1076"/>
          <ac:spMkLst>
            <pc:docMk/>
            <pc:sldMk cId="3202598397" sldId="302"/>
            <ac:spMk id="5" creationId="{00290617-DE43-D7EC-C1B9-883FB9941020}"/>
          </ac:spMkLst>
        </pc:spChg>
      </pc:sldChg>
      <pc:sldChg chg="addSp delSp modSp mod">
        <pc:chgData name="Vanessa Gomez (She/Her)" userId="f48c7866-a6fb-40d7-bb36-515d7cb55c94" providerId="ADAL" clId="{852C10A7-DBCF-4112-BB75-B9344A837F37}" dt="2023-09-19T17:05:22.414" v="1136" actId="1076"/>
        <pc:sldMkLst>
          <pc:docMk/>
          <pc:sldMk cId="3892938835" sldId="303"/>
        </pc:sldMkLst>
        <pc:spChg chg="mod">
          <ac:chgData name="Vanessa Gomez (She/Her)" userId="f48c7866-a6fb-40d7-bb36-515d7cb55c94" providerId="ADAL" clId="{852C10A7-DBCF-4112-BB75-B9344A837F37}" dt="2023-09-19T15:49:50.630" v="552" actId="1076"/>
          <ac:spMkLst>
            <pc:docMk/>
            <pc:sldMk cId="3892938835" sldId="303"/>
            <ac:spMk id="2" creationId="{0B454BCC-7346-7C16-2573-05AFA761341E}"/>
          </ac:spMkLst>
        </pc:spChg>
        <pc:spChg chg="del">
          <ac:chgData name="Vanessa Gomez (She/Her)" userId="f48c7866-a6fb-40d7-bb36-515d7cb55c94" providerId="ADAL" clId="{852C10A7-DBCF-4112-BB75-B9344A837F37}" dt="2023-09-19T07:30:04.111" v="38" actId="478"/>
          <ac:spMkLst>
            <pc:docMk/>
            <pc:sldMk cId="3892938835" sldId="303"/>
            <ac:spMk id="3" creationId="{517DBFDA-7017-0E16-7D7A-7D1D2B998F73}"/>
          </ac:spMkLst>
        </pc:spChg>
        <pc:spChg chg="del mod">
          <ac:chgData name="Vanessa Gomez (She/Her)" userId="f48c7866-a6fb-40d7-bb36-515d7cb55c94" providerId="ADAL" clId="{852C10A7-DBCF-4112-BB75-B9344A837F37}" dt="2023-09-19T15:46:38.279" v="510" actId="478"/>
          <ac:spMkLst>
            <pc:docMk/>
            <pc:sldMk cId="3892938835" sldId="303"/>
            <ac:spMk id="4" creationId="{8800BC2C-7891-6AF9-3FBA-5348AA404DC3}"/>
          </ac:spMkLst>
        </pc:spChg>
        <pc:spChg chg="add del mod">
          <ac:chgData name="Vanessa Gomez (She/Her)" userId="f48c7866-a6fb-40d7-bb36-515d7cb55c94" providerId="ADAL" clId="{852C10A7-DBCF-4112-BB75-B9344A837F37}" dt="2023-09-19T15:46:39.711" v="512" actId="478"/>
          <ac:spMkLst>
            <pc:docMk/>
            <pc:sldMk cId="3892938835" sldId="303"/>
            <ac:spMk id="6" creationId="{876FB55E-0ED0-A864-6536-CFD03AFEF6A2}"/>
          </ac:spMkLst>
        </pc:spChg>
        <pc:spChg chg="add mod">
          <ac:chgData name="Vanessa Gomez (She/Her)" userId="f48c7866-a6fb-40d7-bb36-515d7cb55c94" providerId="ADAL" clId="{852C10A7-DBCF-4112-BB75-B9344A837F37}" dt="2023-09-19T15:47:14.299" v="536" actId="207"/>
          <ac:spMkLst>
            <pc:docMk/>
            <pc:sldMk cId="3892938835" sldId="303"/>
            <ac:spMk id="7" creationId="{B1F553A7-1BA5-06EE-F05C-B5B7058F7988}"/>
          </ac:spMkLst>
        </pc:spChg>
        <pc:picChg chg="add del mod">
          <ac:chgData name="Vanessa Gomez (She/Her)" userId="f48c7866-a6fb-40d7-bb36-515d7cb55c94" providerId="ADAL" clId="{852C10A7-DBCF-4112-BB75-B9344A837F37}" dt="2023-09-19T15:46:35.048" v="509" actId="478"/>
          <ac:picMkLst>
            <pc:docMk/>
            <pc:sldMk cId="3892938835" sldId="303"/>
            <ac:picMk id="3" creationId="{5AC83DFD-0D25-55E0-BD07-86539A31F36C}"/>
          </ac:picMkLst>
        </pc:picChg>
        <pc:picChg chg="add mod">
          <ac:chgData name="Vanessa Gomez (She/Her)" userId="f48c7866-a6fb-40d7-bb36-515d7cb55c94" providerId="ADAL" clId="{852C10A7-DBCF-4112-BB75-B9344A837F37}" dt="2023-09-19T17:05:20.278" v="1135" actId="1076"/>
          <ac:picMkLst>
            <pc:docMk/>
            <pc:sldMk cId="3892938835" sldId="303"/>
            <ac:picMk id="8" creationId="{8332752E-57E2-5584-2D48-0F38C4AB5122}"/>
          </ac:picMkLst>
        </pc:picChg>
        <pc:picChg chg="add mod">
          <ac:chgData name="Vanessa Gomez (She/Her)" userId="f48c7866-a6fb-40d7-bb36-515d7cb55c94" providerId="ADAL" clId="{852C10A7-DBCF-4112-BB75-B9344A837F37}" dt="2023-09-19T17:05:22.414" v="1136" actId="1076"/>
          <ac:picMkLst>
            <pc:docMk/>
            <pc:sldMk cId="3892938835" sldId="303"/>
            <ac:picMk id="9" creationId="{BB5B6757-51AB-5B16-1A33-29B9AD2EAA1F}"/>
          </ac:picMkLst>
        </pc:picChg>
      </pc:sldChg>
      <pc:sldChg chg="del">
        <pc:chgData name="Vanessa Gomez (She/Her)" userId="f48c7866-a6fb-40d7-bb36-515d7cb55c94" providerId="ADAL" clId="{852C10A7-DBCF-4112-BB75-B9344A837F37}" dt="2023-09-19T07:30:16.683" v="56" actId="47"/>
        <pc:sldMkLst>
          <pc:docMk/>
          <pc:sldMk cId="3853873316" sldId="304"/>
        </pc:sldMkLst>
      </pc:sldChg>
      <pc:sldChg chg="delSp modSp mod">
        <pc:chgData name="Vanessa Gomez (She/Her)" userId="f48c7866-a6fb-40d7-bb36-515d7cb55c94" providerId="ADAL" clId="{852C10A7-DBCF-4112-BB75-B9344A837F37}" dt="2023-09-19T17:07:56.679" v="1348" actId="27636"/>
        <pc:sldMkLst>
          <pc:docMk/>
          <pc:sldMk cId="2678938897" sldId="305"/>
        </pc:sldMkLst>
        <pc:spChg chg="mod">
          <ac:chgData name="Vanessa Gomez (She/Her)" userId="f48c7866-a6fb-40d7-bb36-515d7cb55c94" providerId="ADAL" clId="{852C10A7-DBCF-4112-BB75-B9344A837F37}" dt="2023-09-19T17:07:56.679" v="1348" actId="27636"/>
          <ac:spMkLst>
            <pc:docMk/>
            <pc:sldMk cId="2678938897" sldId="305"/>
            <ac:spMk id="2" creationId="{06340F8B-FE1A-507B-5B91-796E336B99A2}"/>
          </ac:spMkLst>
        </pc:spChg>
        <pc:spChg chg="mod">
          <ac:chgData name="Vanessa Gomez (She/Her)" userId="f48c7866-a6fb-40d7-bb36-515d7cb55c94" providerId="ADAL" clId="{852C10A7-DBCF-4112-BB75-B9344A837F37}" dt="2023-09-19T07:30:38.819" v="83" actId="20577"/>
          <ac:spMkLst>
            <pc:docMk/>
            <pc:sldMk cId="2678938897" sldId="305"/>
            <ac:spMk id="3" creationId="{A9C25D0F-C422-4CE6-8421-D620AB37147D}"/>
          </ac:spMkLst>
        </pc:spChg>
        <pc:spChg chg="del">
          <ac:chgData name="Vanessa Gomez (She/Her)" userId="f48c7866-a6fb-40d7-bb36-515d7cb55c94" providerId="ADAL" clId="{852C10A7-DBCF-4112-BB75-B9344A837F37}" dt="2023-09-19T07:36:23.137" v="93" actId="478"/>
          <ac:spMkLst>
            <pc:docMk/>
            <pc:sldMk cId="2678938897" sldId="305"/>
            <ac:spMk id="4" creationId="{C3DE23AB-5694-7F59-57E5-271F56960D91}"/>
          </ac:spMkLst>
        </pc:spChg>
      </pc:sldChg>
      <pc:sldChg chg="addSp delSp modSp new mod modAnim">
        <pc:chgData name="Vanessa Gomez (She/Her)" userId="f48c7866-a6fb-40d7-bb36-515d7cb55c94" providerId="ADAL" clId="{852C10A7-DBCF-4112-BB75-B9344A837F37}" dt="2023-09-19T15:09:13.553" v="480" actId="14100"/>
        <pc:sldMkLst>
          <pc:docMk/>
          <pc:sldMk cId="1274663414" sldId="306"/>
        </pc:sldMkLst>
        <pc:spChg chg="del mod">
          <ac:chgData name="Vanessa Gomez (She/Her)" userId="f48c7866-a6fb-40d7-bb36-515d7cb55c94" providerId="ADAL" clId="{852C10A7-DBCF-4112-BB75-B9344A837F37}" dt="2023-09-19T14:34:28.217" v="354" actId="478"/>
          <ac:spMkLst>
            <pc:docMk/>
            <pc:sldMk cId="1274663414" sldId="306"/>
            <ac:spMk id="2" creationId="{AD8E1275-80AF-15F9-8322-5C81C4D446B9}"/>
          </ac:spMkLst>
        </pc:spChg>
        <pc:spChg chg="del">
          <ac:chgData name="Vanessa Gomez (She/Her)" userId="f48c7866-a6fb-40d7-bb36-515d7cb55c94" providerId="ADAL" clId="{852C10A7-DBCF-4112-BB75-B9344A837F37}" dt="2023-09-19T14:34:24.676" v="352" actId="478"/>
          <ac:spMkLst>
            <pc:docMk/>
            <pc:sldMk cId="1274663414" sldId="306"/>
            <ac:spMk id="4" creationId="{F61B06C1-470F-4705-5828-2B923821CDAB}"/>
          </ac:spMkLst>
        </pc:spChg>
        <pc:spChg chg="add mod">
          <ac:chgData name="Vanessa Gomez (She/Her)" userId="f48c7866-a6fb-40d7-bb36-515d7cb55c94" providerId="ADAL" clId="{852C10A7-DBCF-4112-BB75-B9344A837F37}" dt="2023-09-19T15:08:53.417" v="478" actId="113"/>
          <ac:spMkLst>
            <pc:docMk/>
            <pc:sldMk cId="1274663414" sldId="306"/>
            <ac:spMk id="6" creationId="{01E5DF16-F55A-46F1-5FFB-0F11350A7E91}"/>
          </ac:spMkLst>
        </pc:spChg>
        <pc:picChg chg="add mod">
          <ac:chgData name="Vanessa Gomez (She/Her)" userId="f48c7866-a6fb-40d7-bb36-515d7cb55c94" providerId="ADAL" clId="{852C10A7-DBCF-4112-BB75-B9344A837F37}" dt="2023-09-19T15:09:13.553" v="480" actId="14100"/>
          <ac:picMkLst>
            <pc:docMk/>
            <pc:sldMk cId="1274663414" sldId="306"/>
            <ac:picMk id="5" creationId="{A25D0981-5370-46BC-EEB3-A115A339340F}"/>
          </ac:picMkLst>
        </pc:picChg>
      </pc:sldChg>
      <pc:sldChg chg="addSp delSp modSp new mod">
        <pc:chgData name="Vanessa Gomez (She/Her)" userId="f48c7866-a6fb-40d7-bb36-515d7cb55c94" providerId="ADAL" clId="{852C10A7-DBCF-4112-BB75-B9344A837F37}" dt="2023-09-19T15:44:23.742" v="505" actId="1076"/>
        <pc:sldMkLst>
          <pc:docMk/>
          <pc:sldMk cId="2046441184" sldId="307"/>
        </pc:sldMkLst>
        <pc:spChg chg="del mod">
          <ac:chgData name="Vanessa Gomez (She/Her)" userId="f48c7866-a6fb-40d7-bb36-515d7cb55c94" providerId="ADAL" clId="{852C10A7-DBCF-4112-BB75-B9344A837F37}" dt="2023-09-19T14:48:55.846" v="394"/>
          <ac:spMkLst>
            <pc:docMk/>
            <pc:sldMk cId="2046441184" sldId="307"/>
            <ac:spMk id="2" creationId="{6A7CA605-2B4E-8C41-EFAD-B43B22DD7359}"/>
          </ac:spMkLst>
        </pc:spChg>
        <pc:spChg chg="mod">
          <ac:chgData name="Vanessa Gomez (She/Her)" userId="f48c7866-a6fb-40d7-bb36-515d7cb55c94" providerId="ADAL" clId="{852C10A7-DBCF-4112-BB75-B9344A837F37}" dt="2023-09-19T14:42:36.755" v="383" actId="20577"/>
          <ac:spMkLst>
            <pc:docMk/>
            <pc:sldMk cId="2046441184" sldId="307"/>
            <ac:spMk id="3" creationId="{1704FD65-FD6B-3D83-2328-C840F854309A}"/>
          </ac:spMkLst>
        </pc:spChg>
        <pc:spChg chg="del">
          <ac:chgData name="Vanessa Gomez (She/Her)" userId="f48c7866-a6fb-40d7-bb36-515d7cb55c94" providerId="ADAL" clId="{852C10A7-DBCF-4112-BB75-B9344A837F37}" dt="2023-09-19T14:42:39.333" v="384" actId="478"/>
          <ac:spMkLst>
            <pc:docMk/>
            <pc:sldMk cId="2046441184" sldId="307"/>
            <ac:spMk id="4" creationId="{48D7D714-9B8A-E6E7-5B90-0F5B758F11D5}"/>
          </ac:spMkLst>
        </pc:spChg>
        <pc:spChg chg="add del mod">
          <ac:chgData name="Vanessa Gomez (She/Her)" userId="f48c7866-a6fb-40d7-bb36-515d7cb55c94" providerId="ADAL" clId="{852C10A7-DBCF-4112-BB75-B9344A837F37}" dt="2023-09-19T15:05:08.517" v="406"/>
          <ac:spMkLst>
            <pc:docMk/>
            <pc:sldMk cId="2046441184" sldId="307"/>
            <ac:spMk id="10" creationId="{BD0839A0-AB86-AD8C-920A-F8D5812007D0}"/>
          </ac:spMkLst>
        </pc:spChg>
        <pc:picChg chg="add del mod">
          <ac:chgData name="Vanessa Gomez (She/Her)" userId="f48c7866-a6fb-40d7-bb36-515d7cb55c94" providerId="ADAL" clId="{852C10A7-DBCF-4112-BB75-B9344A837F37}" dt="2023-09-19T15:03:39.415" v="405" actId="478"/>
          <ac:picMkLst>
            <pc:docMk/>
            <pc:sldMk cId="2046441184" sldId="307"/>
            <ac:picMk id="7" creationId="{7D03C136-E976-8159-2A8E-FB12BD014626}"/>
          </ac:picMkLst>
        </pc:picChg>
        <pc:picChg chg="add del mod">
          <ac:chgData name="Vanessa Gomez (She/Her)" userId="f48c7866-a6fb-40d7-bb36-515d7cb55c94" providerId="ADAL" clId="{852C10A7-DBCF-4112-BB75-B9344A837F37}" dt="2023-09-19T15:05:18.987" v="410" actId="478"/>
          <ac:picMkLst>
            <pc:docMk/>
            <pc:sldMk cId="2046441184" sldId="307"/>
            <ac:picMk id="8" creationId="{434C1B5F-3029-2CE3-BE47-FF3650E71E00}"/>
          </ac:picMkLst>
        </pc:picChg>
        <pc:picChg chg="add mod">
          <ac:chgData name="Vanessa Gomez (She/Her)" userId="f48c7866-a6fb-40d7-bb36-515d7cb55c94" providerId="ADAL" clId="{852C10A7-DBCF-4112-BB75-B9344A837F37}" dt="2023-09-19T15:05:14.266" v="408" actId="1076"/>
          <ac:picMkLst>
            <pc:docMk/>
            <pc:sldMk cId="2046441184" sldId="307"/>
            <ac:picMk id="11" creationId="{67FAB359-FBF4-0242-35E5-CCFF419102F9}"/>
          </ac:picMkLst>
        </pc:picChg>
        <pc:picChg chg="add del mod">
          <ac:chgData name="Vanessa Gomez (She/Her)" userId="f48c7866-a6fb-40d7-bb36-515d7cb55c94" providerId="ADAL" clId="{852C10A7-DBCF-4112-BB75-B9344A837F37}" dt="2023-09-19T15:36:42.110" v="493" actId="478"/>
          <ac:picMkLst>
            <pc:docMk/>
            <pc:sldMk cId="2046441184" sldId="307"/>
            <ac:picMk id="12" creationId="{3F2A4833-090E-CB67-9539-C74B61EBD9C8}"/>
          </ac:picMkLst>
        </pc:picChg>
        <pc:picChg chg="add mod">
          <ac:chgData name="Vanessa Gomez (She/Her)" userId="f48c7866-a6fb-40d7-bb36-515d7cb55c94" providerId="ADAL" clId="{852C10A7-DBCF-4112-BB75-B9344A837F37}" dt="2023-09-19T15:37:04.447" v="504" actId="1076"/>
          <ac:picMkLst>
            <pc:docMk/>
            <pc:sldMk cId="2046441184" sldId="307"/>
            <ac:picMk id="13" creationId="{9FABB0E2-3EA9-9688-E3EC-913644AA92E7}"/>
          </ac:picMkLst>
        </pc:picChg>
        <pc:picChg chg="add mod">
          <ac:chgData name="Vanessa Gomez (She/Her)" userId="f48c7866-a6fb-40d7-bb36-515d7cb55c94" providerId="ADAL" clId="{852C10A7-DBCF-4112-BB75-B9344A837F37}" dt="2023-09-19T15:36:56.768" v="501" actId="1076"/>
          <ac:picMkLst>
            <pc:docMk/>
            <pc:sldMk cId="2046441184" sldId="307"/>
            <ac:picMk id="14" creationId="{9B7A415E-D55F-F498-FFC0-1DB36F165C09}"/>
          </ac:picMkLst>
        </pc:picChg>
        <pc:picChg chg="add mod">
          <ac:chgData name="Vanessa Gomez (She/Her)" userId="f48c7866-a6fb-40d7-bb36-515d7cb55c94" providerId="ADAL" clId="{852C10A7-DBCF-4112-BB75-B9344A837F37}" dt="2023-09-19T15:44:23.742" v="505" actId="1076"/>
          <ac:picMkLst>
            <pc:docMk/>
            <pc:sldMk cId="2046441184" sldId="307"/>
            <ac:picMk id="1026" creationId="{8C3BB216-0FE3-32D3-3782-2FFD16C012A6}"/>
          </ac:picMkLst>
        </pc:picChg>
      </pc:sldChg>
      <pc:sldChg chg="new del">
        <pc:chgData name="Vanessa Gomez (She/Her)" userId="f48c7866-a6fb-40d7-bb36-515d7cb55c94" providerId="ADAL" clId="{852C10A7-DBCF-4112-BB75-B9344A837F37}" dt="2023-09-19T15:52:04.961" v="554" actId="680"/>
        <pc:sldMkLst>
          <pc:docMk/>
          <pc:sldMk cId="153340395" sldId="308"/>
        </pc:sldMkLst>
      </pc:sldChg>
      <pc:sldChg chg="modSp new mod">
        <pc:chgData name="Vanessa Gomez (She/Her)" userId="f48c7866-a6fb-40d7-bb36-515d7cb55c94" providerId="ADAL" clId="{852C10A7-DBCF-4112-BB75-B9344A837F37}" dt="2023-09-19T15:53:11.292" v="650" actId="20577"/>
        <pc:sldMkLst>
          <pc:docMk/>
          <pc:sldMk cId="198906127" sldId="308"/>
        </pc:sldMkLst>
        <pc:spChg chg="mod">
          <ac:chgData name="Vanessa Gomez (She/Her)" userId="f48c7866-a6fb-40d7-bb36-515d7cb55c94" providerId="ADAL" clId="{852C10A7-DBCF-4112-BB75-B9344A837F37}" dt="2023-09-19T15:52:41.288" v="572" actId="20577"/>
          <ac:spMkLst>
            <pc:docMk/>
            <pc:sldMk cId="198906127" sldId="308"/>
            <ac:spMk id="2" creationId="{3B0B20A1-77FD-600B-D298-1337FB960ED9}"/>
          </ac:spMkLst>
        </pc:spChg>
        <pc:spChg chg="mod">
          <ac:chgData name="Vanessa Gomez (She/Her)" userId="f48c7866-a6fb-40d7-bb36-515d7cb55c94" providerId="ADAL" clId="{852C10A7-DBCF-4112-BB75-B9344A837F37}" dt="2023-09-19T15:53:01.200" v="632" actId="20577"/>
          <ac:spMkLst>
            <pc:docMk/>
            <pc:sldMk cId="198906127" sldId="308"/>
            <ac:spMk id="3" creationId="{1849683D-568C-F800-3C33-020249977581}"/>
          </ac:spMkLst>
        </pc:spChg>
        <pc:spChg chg="mod">
          <ac:chgData name="Vanessa Gomez (She/Her)" userId="f48c7866-a6fb-40d7-bb36-515d7cb55c94" providerId="ADAL" clId="{852C10A7-DBCF-4112-BB75-B9344A837F37}" dt="2023-09-19T15:53:11.292" v="650" actId="20577"/>
          <ac:spMkLst>
            <pc:docMk/>
            <pc:sldMk cId="198906127" sldId="308"/>
            <ac:spMk id="4" creationId="{F7499AB7-32B1-6F29-8782-AC0450B52668}"/>
          </ac:spMkLst>
        </pc:spChg>
      </pc:sldChg>
      <pc:sldChg chg="addSp delSp modSp new mod modNotesTx">
        <pc:chgData name="Vanessa Gomez (She/Her)" userId="f48c7866-a6fb-40d7-bb36-515d7cb55c94" providerId="ADAL" clId="{852C10A7-DBCF-4112-BB75-B9344A837F37}" dt="2023-09-19T17:08:58.096" v="1353"/>
        <pc:sldMkLst>
          <pc:docMk/>
          <pc:sldMk cId="1133875228" sldId="309"/>
        </pc:sldMkLst>
        <pc:spChg chg="del">
          <ac:chgData name="Vanessa Gomez (She/Her)" userId="f48c7866-a6fb-40d7-bb36-515d7cb55c94" providerId="ADAL" clId="{852C10A7-DBCF-4112-BB75-B9344A837F37}" dt="2023-09-19T15:54:01.166" v="653" actId="478"/>
          <ac:spMkLst>
            <pc:docMk/>
            <pc:sldMk cId="1133875228" sldId="309"/>
            <ac:spMk id="2" creationId="{0A516A35-D036-855D-8FD5-734319C1EBC7}"/>
          </ac:spMkLst>
        </pc:spChg>
        <pc:spChg chg="mod">
          <ac:chgData name="Vanessa Gomez (She/Her)" userId="f48c7866-a6fb-40d7-bb36-515d7cb55c94" providerId="ADAL" clId="{852C10A7-DBCF-4112-BB75-B9344A837F37}" dt="2023-09-19T15:54:27.541" v="687" actId="20577"/>
          <ac:spMkLst>
            <pc:docMk/>
            <pc:sldMk cId="1133875228" sldId="309"/>
            <ac:spMk id="3" creationId="{CEA50ADD-BECD-11FE-D219-B550AE5DEFEB}"/>
          </ac:spMkLst>
        </pc:spChg>
        <pc:spChg chg="del">
          <ac:chgData name="Vanessa Gomez (She/Her)" userId="f48c7866-a6fb-40d7-bb36-515d7cb55c94" providerId="ADAL" clId="{852C10A7-DBCF-4112-BB75-B9344A837F37}" dt="2023-09-19T15:53:58.194" v="652" actId="478"/>
          <ac:spMkLst>
            <pc:docMk/>
            <pc:sldMk cId="1133875228" sldId="309"/>
            <ac:spMk id="4" creationId="{3A097C99-5CFD-FA77-2A4C-1E0809DC605F}"/>
          </ac:spMkLst>
        </pc:spChg>
        <pc:picChg chg="add mod">
          <ac:chgData name="Vanessa Gomez (She/Her)" userId="f48c7866-a6fb-40d7-bb36-515d7cb55c94" providerId="ADAL" clId="{852C10A7-DBCF-4112-BB75-B9344A837F37}" dt="2023-09-19T15:54:17.453" v="656" actId="14100"/>
          <ac:picMkLst>
            <pc:docMk/>
            <pc:sldMk cId="1133875228" sldId="309"/>
            <ac:picMk id="7" creationId="{4839639C-60B4-25A2-FFF3-0DFB98BA1ACC}"/>
          </ac:picMkLst>
        </pc:picChg>
        <pc:picChg chg="add mod">
          <ac:chgData name="Vanessa Gomez (She/Her)" userId="f48c7866-a6fb-40d7-bb36-515d7cb55c94" providerId="ADAL" clId="{852C10A7-DBCF-4112-BB75-B9344A837F37}" dt="2023-09-19T15:54:54.549" v="692" actId="1076"/>
          <ac:picMkLst>
            <pc:docMk/>
            <pc:sldMk cId="1133875228" sldId="309"/>
            <ac:picMk id="8" creationId="{9BC40961-9E93-5BA4-278A-436D938B6E59}"/>
          </ac:picMkLst>
        </pc:picChg>
      </pc:sldChg>
      <pc:sldChg chg="delSp modSp new mod modNotesTx">
        <pc:chgData name="Vanessa Gomez (She/Her)" userId="f48c7866-a6fb-40d7-bb36-515d7cb55c94" providerId="ADAL" clId="{852C10A7-DBCF-4112-BB75-B9344A837F37}" dt="2023-09-19T17:09:16.318" v="1354"/>
        <pc:sldMkLst>
          <pc:docMk/>
          <pc:sldMk cId="2377589116" sldId="310"/>
        </pc:sldMkLst>
        <pc:spChg chg="mod">
          <ac:chgData name="Vanessa Gomez (She/Her)" userId="f48c7866-a6fb-40d7-bb36-515d7cb55c94" providerId="ADAL" clId="{852C10A7-DBCF-4112-BB75-B9344A837F37}" dt="2023-09-19T15:58:28.215" v="740" actId="27636"/>
          <ac:spMkLst>
            <pc:docMk/>
            <pc:sldMk cId="2377589116" sldId="310"/>
            <ac:spMk id="2" creationId="{26A1C90F-CBB5-FEB7-07CE-BBAD9096D4D4}"/>
          </ac:spMkLst>
        </pc:spChg>
        <pc:spChg chg="mod">
          <ac:chgData name="Vanessa Gomez (She/Her)" userId="f48c7866-a6fb-40d7-bb36-515d7cb55c94" providerId="ADAL" clId="{852C10A7-DBCF-4112-BB75-B9344A837F37}" dt="2023-09-19T15:56:02.180" v="714" actId="20577"/>
          <ac:spMkLst>
            <pc:docMk/>
            <pc:sldMk cId="2377589116" sldId="310"/>
            <ac:spMk id="3" creationId="{F4568CC7-8243-A79D-F617-256BB250E6DA}"/>
          </ac:spMkLst>
        </pc:spChg>
        <pc:spChg chg="del">
          <ac:chgData name="Vanessa Gomez (She/Her)" userId="f48c7866-a6fb-40d7-bb36-515d7cb55c94" providerId="ADAL" clId="{852C10A7-DBCF-4112-BB75-B9344A837F37}" dt="2023-09-19T15:56:20.268" v="715" actId="478"/>
          <ac:spMkLst>
            <pc:docMk/>
            <pc:sldMk cId="2377589116" sldId="310"/>
            <ac:spMk id="4" creationId="{253AD908-3B8D-9F69-66A3-D9E95A05FB29}"/>
          </ac:spMkLst>
        </pc:spChg>
      </pc:sldChg>
      <pc:sldChg chg="addSp delSp modSp new mod modNotesTx">
        <pc:chgData name="Vanessa Gomez (She/Her)" userId="f48c7866-a6fb-40d7-bb36-515d7cb55c94" providerId="ADAL" clId="{852C10A7-DBCF-4112-BB75-B9344A837F37}" dt="2023-09-19T17:09:40.009" v="1355"/>
        <pc:sldMkLst>
          <pc:docMk/>
          <pc:sldMk cId="2089859062" sldId="311"/>
        </pc:sldMkLst>
        <pc:spChg chg="mod">
          <ac:chgData name="Vanessa Gomez (She/Her)" userId="f48c7866-a6fb-40d7-bb36-515d7cb55c94" providerId="ADAL" clId="{852C10A7-DBCF-4112-BB75-B9344A837F37}" dt="2023-09-19T16:38:49.718" v="799" actId="255"/>
          <ac:spMkLst>
            <pc:docMk/>
            <pc:sldMk cId="2089859062" sldId="311"/>
            <ac:spMk id="2" creationId="{7F2162D4-793B-7DE1-3535-4E9411730FE8}"/>
          </ac:spMkLst>
        </pc:spChg>
        <pc:spChg chg="mod">
          <ac:chgData name="Vanessa Gomez (She/Her)" userId="f48c7866-a6fb-40d7-bb36-515d7cb55c94" providerId="ADAL" clId="{852C10A7-DBCF-4112-BB75-B9344A837F37}" dt="2023-09-19T15:58:57.327" v="767" actId="20577"/>
          <ac:spMkLst>
            <pc:docMk/>
            <pc:sldMk cId="2089859062" sldId="311"/>
            <ac:spMk id="3" creationId="{2AD6C53C-6EA8-A623-7807-7C408B573A37}"/>
          </ac:spMkLst>
        </pc:spChg>
        <pc:spChg chg="del">
          <ac:chgData name="Vanessa Gomez (She/Her)" userId="f48c7866-a6fb-40d7-bb36-515d7cb55c94" providerId="ADAL" clId="{852C10A7-DBCF-4112-BB75-B9344A837F37}" dt="2023-09-19T15:59:08.220" v="768" actId="478"/>
          <ac:spMkLst>
            <pc:docMk/>
            <pc:sldMk cId="2089859062" sldId="311"/>
            <ac:spMk id="4" creationId="{C13F557C-D860-9CBC-C529-179FD1230AFB}"/>
          </ac:spMkLst>
        </pc:spChg>
        <pc:spChg chg="add mod">
          <ac:chgData name="Vanessa Gomez (She/Her)" userId="f48c7866-a6fb-40d7-bb36-515d7cb55c94" providerId="ADAL" clId="{852C10A7-DBCF-4112-BB75-B9344A837F37}" dt="2023-09-19T16:38:41.023" v="798" actId="1076"/>
          <ac:spMkLst>
            <pc:docMk/>
            <pc:sldMk cId="2089859062" sldId="311"/>
            <ac:spMk id="9" creationId="{DC531F98-FFC0-0006-F4F8-AB956FA6B786}"/>
          </ac:spMkLst>
        </pc:spChg>
        <pc:picChg chg="add mod">
          <ac:chgData name="Vanessa Gomez (She/Her)" userId="f48c7866-a6fb-40d7-bb36-515d7cb55c94" providerId="ADAL" clId="{852C10A7-DBCF-4112-BB75-B9344A837F37}" dt="2023-09-19T16:38:03.937" v="791" actId="1076"/>
          <ac:picMkLst>
            <pc:docMk/>
            <pc:sldMk cId="2089859062" sldId="311"/>
            <ac:picMk id="7" creationId="{C94E30B9-5329-D816-963E-69E7A9F96F36}"/>
          </ac:picMkLst>
        </pc:picChg>
      </pc:sldChg>
      <pc:sldChg chg="addSp delSp modSp new mod modNotesTx">
        <pc:chgData name="Vanessa Gomez (She/Her)" userId="f48c7866-a6fb-40d7-bb36-515d7cb55c94" providerId="ADAL" clId="{852C10A7-DBCF-4112-BB75-B9344A837F37}" dt="2023-09-19T17:10:22.348" v="1356"/>
        <pc:sldMkLst>
          <pc:docMk/>
          <pc:sldMk cId="3552375258" sldId="312"/>
        </pc:sldMkLst>
        <pc:spChg chg="del mod">
          <ac:chgData name="Vanessa Gomez (She/Her)" userId="f48c7866-a6fb-40d7-bb36-515d7cb55c94" providerId="ADAL" clId="{852C10A7-DBCF-4112-BB75-B9344A837F37}" dt="2023-09-19T16:39:47.678" v="803"/>
          <ac:spMkLst>
            <pc:docMk/>
            <pc:sldMk cId="3552375258" sldId="312"/>
            <ac:spMk id="2" creationId="{F5DF6E3F-4815-CFCF-9D2B-8522F780AD98}"/>
          </ac:spMkLst>
        </pc:spChg>
        <pc:spChg chg="mod">
          <ac:chgData name="Vanessa Gomez (She/Her)" userId="f48c7866-a6fb-40d7-bb36-515d7cb55c94" providerId="ADAL" clId="{852C10A7-DBCF-4112-BB75-B9344A837F37}" dt="2023-09-19T16:44:43.559" v="901" actId="20577"/>
          <ac:spMkLst>
            <pc:docMk/>
            <pc:sldMk cId="3552375258" sldId="312"/>
            <ac:spMk id="3" creationId="{E3F2DC00-F4B1-9411-2C5A-546609B78C44}"/>
          </ac:spMkLst>
        </pc:spChg>
        <pc:spChg chg="del">
          <ac:chgData name="Vanessa Gomez (She/Her)" userId="f48c7866-a6fb-40d7-bb36-515d7cb55c94" providerId="ADAL" clId="{852C10A7-DBCF-4112-BB75-B9344A837F37}" dt="2023-09-19T16:39:43.143" v="801" actId="478"/>
          <ac:spMkLst>
            <pc:docMk/>
            <pc:sldMk cId="3552375258" sldId="312"/>
            <ac:spMk id="4" creationId="{59A62148-4E9C-59CA-357E-28201BB7B73C}"/>
          </ac:spMkLst>
        </pc:spChg>
        <pc:spChg chg="add del mod">
          <ac:chgData name="Vanessa Gomez (She/Her)" userId="f48c7866-a6fb-40d7-bb36-515d7cb55c94" providerId="ADAL" clId="{852C10A7-DBCF-4112-BB75-B9344A837F37}" dt="2023-09-19T16:39:52.260" v="805" actId="478"/>
          <ac:spMkLst>
            <pc:docMk/>
            <pc:sldMk cId="3552375258" sldId="312"/>
            <ac:spMk id="9" creationId="{A7BD6475-53DC-2431-E720-FFD610FFA536}"/>
          </ac:spMkLst>
        </pc:spChg>
        <pc:spChg chg="add del">
          <ac:chgData name="Vanessa Gomez (She/Her)" userId="f48c7866-a6fb-40d7-bb36-515d7cb55c94" providerId="ADAL" clId="{852C10A7-DBCF-4112-BB75-B9344A837F37}" dt="2023-09-19T16:43:27.702" v="822" actId="22"/>
          <ac:spMkLst>
            <pc:docMk/>
            <pc:sldMk cId="3552375258" sldId="312"/>
            <ac:spMk id="15" creationId="{19348920-A065-6E3E-6493-9B0AD029152A}"/>
          </ac:spMkLst>
        </pc:spChg>
        <pc:spChg chg="add mod">
          <ac:chgData name="Vanessa Gomez (She/Her)" userId="f48c7866-a6fb-40d7-bb36-515d7cb55c94" providerId="ADAL" clId="{852C10A7-DBCF-4112-BB75-B9344A837F37}" dt="2023-09-19T16:44:16.456" v="831" actId="1076"/>
          <ac:spMkLst>
            <pc:docMk/>
            <pc:sldMk cId="3552375258" sldId="312"/>
            <ac:spMk id="17" creationId="{F5BA5697-C752-3508-7D16-F981248C0750}"/>
          </ac:spMkLst>
        </pc:spChg>
        <pc:picChg chg="add del mod">
          <ac:chgData name="Vanessa Gomez (She/Her)" userId="f48c7866-a6fb-40d7-bb36-515d7cb55c94" providerId="ADAL" clId="{852C10A7-DBCF-4112-BB75-B9344A837F37}" dt="2023-09-19T16:39:49.933" v="804" actId="478"/>
          <ac:picMkLst>
            <pc:docMk/>
            <pc:sldMk cId="3552375258" sldId="312"/>
            <ac:picMk id="7" creationId="{2CC2E3C6-D405-A94C-D0D2-E7B358EB5564}"/>
          </ac:picMkLst>
        </pc:picChg>
        <pc:picChg chg="add mod">
          <ac:chgData name="Vanessa Gomez (She/Her)" userId="f48c7866-a6fb-40d7-bb36-515d7cb55c94" providerId="ADAL" clId="{852C10A7-DBCF-4112-BB75-B9344A837F37}" dt="2023-09-19T16:40:16.808" v="810" actId="1076"/>
          <ac:picMkLst>
            <pc:docMk/>
            <pc:sldMk cId="3552375258" sldId="312"/>
            <ac:picMk id="10" creationId="{AFB014F2-D258-2F4E-9B24-6FFFBDEBCAFE}"/>
          </ac:picMkLst>
        </pc:picChg>
        <pc:picChg chg="add mod">
          <ac:chgData name="Vanessa Gomez (She/Her)" userId="f48c7866-a6fb-40d7-bb36-515d7cb55c94" providerId="ADAL" clId="{852C10A7-DBCF-4112-BB75-B9344A837F37}" dt="2023-09-19T16:40:40.055" v="812" actId="1076"/>
          <ac:picMkLst>
            <pc:docMk/>
            <pc:sldMk cId="3552375258" sldId="312"/>
            <ac:picMk id="11" creationId="{E96D9DF9-4EC3-9E11-C843-0C579C93AF29}"/>
          </ac:picMkLst>
        </pc:picChg>
        <pc:picChg chg="add mod">
          <ac:chgData name="Vanessa Gomez (She/Her)" userId="f48c7866-a6fb-40d7-bb36-515d7cb55c94" providerId="ADAL" clId="{852C10A7-DBCF-4112-BB75-B9344A837F37}" dt="2023-09-19T16:43:47.199" v="827" actId="14100"/>
          <ac:picMkLst>
            <pc:docMk/>
            <pc:sldMk cId="3552375258" sldId="312"/>
            <ac:picMk id="12" creationId="{4AB186C6-D6B4-8652-0C37-24D34B26AC9F}"/>
          </ac:picMkLst>
        </pc:picChg>
        <pc:picChg chg="add mod">
          <ac:chgData name="Vanessa Gomez (She/Her)" userId="f48c7866-a6fb-40d7-bb36-515d7cb55c94" providerId="ADAL" clId="{852C10A7-DBCF-4112-BB75-B9344A837F37}" dt="2023-09-19T16:41:28.255" v="820" actId="1076"/>
          <ac:picMkLst>
            <pc:docMk/>
            <pc:sldMk cId="3552375258" sldId="312"/>
            <ac:picMk id="13" creationId="{8ABD1731-56BC-C500-019E-51964CB69F70}"/>
          </ac:picMkLst>
        </pc:picChg>
      </pc:sldChg>
      <pc:sldChg chg="addSp delSp modSp new mod modNotesTx">
        <pc:chgData name="Vanessa Gomez (She/Her)" userId="f48c7866-a6fb-40d7-bb36-515d7cb55c94" providerId="ADAL" clId="{852C10A7-DBCF-4112-BB75-B9344A837F37}" dt="2023-09-19T17:10:36.372" v="1357"/>
        <pc:sldMkLst>
          <pc:docMk/>
          <pc:sldMk cId="3026786698" sldId="313"/>
        </pc:sldMkLst>
        <pc:spChg chg="del">
          <ac:chgData name="Vanessa Gomez (She/Her)" userId="f48c7866-a6fb-40d7-bb36-515d7cb55c94" providerId="ADAL" clId="{852C10A7-DBCF-4112-BB75-B9344A837F37}" dt="2023-09-19T16:45:21.648" v="905" actId="478"/>
          <ac:spMkLst>
            <pc:docMk/>
            <pc:sldMk cId="3026786698" sldId="313"/>
            <ac:spMk id="2" creationId="{8A32B116-83D5-9350-920E-01AD305A7873}"/>
          </ac:spMkLst>
        </pc:spChg>
        <pc:spChg chg="mod">
          <ac:chgData name="Vanessa Gomez (She/Her)" userId="f48c7866-a6fb-40d7-bb36-515d7cb55c94" providerId="ADAL" clId="{852C10A7-DBCF-4112-BB75-B9344A837F37}" dt="2023-09-19T16:45:13.385" v="903"/>
          <ac:spMkLst>
            <pc:docMk/>
            <pc:sldMk cId="3026786698" sldId="313"/>
            <ac:spMk id="3" creationId="{8B2438B6-606B-BE5F-8FBF-B6EEBEA1FC69}"/>
          </ac:spMkLst>
        </pc:spChg>
        <pc:spChg chg="del">
          <ac:chgData name="Vanessa Gomez (She/Her)" userId="f48c7866-a6fb-40d7-bb36-515d7cb55c94" providerId="ADAL" clId="{852C10A7-DBCF-4112-BB75-B9344A837F37}" dt="2023-09-19T16:45:20.266" v="904" actId="478"/>
          <ac:spMkLst>
            <pc:docMk/>
            <pc:sldMk cId="3026786698" sldId="313"/>
            <ac:spMk id="4" creationId="{604A05E0-DF27-8971-AFBB-D6355A4A6CDE}"/>
          </ac:spMkLst>
        </pc:spChg>
        <pc:picChg chg="add mod">
          <ac:chgData name="Vanessa Gomez (She/Her)" userId="f48c7866-a6fb-40d7-bb36-515d7cb55c94" providerId="ADAL" clId="{852C10A7-DBCF-4112-BB75-B9344A837F37}" dt="2023-09-19T16:45:46.055" v="911" actId="1076"/>
          <ac:picMkLst>
            <pc:docMk/>
            <pc:sldMk cId="3026786698" sldId="313"/>
            <ac:picMk id="7" creationId="{9923FADE-588A-C77D-CA51-C3133BB6882D}"/>
          </ac:picMkLst>
        </pc:picChg>
        <pc:picChg chg="add mod">
          <ac:chgData name="Vanessa Gomez (She/Her)" userId="f48c7866-a6fb-40d7-bb36-515d7cb55c94" providerId="ADAL" clId="{852C10A7-DBCF-4112-BB75-B9344A837F37}" dt="2023-09-19T16:46:00.519" v="913" actId="1076"/>
          <ac:picMkLst>
            <pc:docMk/>
            <pc:sldMk cId="3026786698" sldId="313"/>
            <ac:picMk id="8" creationId="{457AE815-114F-CA81-C949-CFA4B8746DA0}"/>
          </ac:picMkLst>
        </pc:picChg>
        <pc:picChg chg="add mod">
          <ac:chgData name="Vanessa Gomez (She/Her)" userId="f48c7866-a6fb-40d7-bb36-515d7cb55c94" providerId="ADAL" clId="{852C10A7-DBCF-4112-BB75-B9344A837F37}" dt="2023-09-19T16:46:26.214" v="917" actId="1076"/>
          <ac:picMkLst>
            <pc:docMk/>
            <pc:sldMk cId="3026786698" sldId="313"/>
            <ac:picMk id="9" creationId="{3D57C951-A7C9-BB62-5236-44E9C045A41E}"/>
          </ac:picMkLst>
        </pc:picChg>
      </pc:sldChg>
      <pc:sldChg chg="addSp delSp modSp new mod modNotesTx">
        <pc:chgData name="Vanessa Gomez (She/Her)" userId="f48c7866-a6fb-40d7-bb36-515d7cb55c94" providerId="ADAL" clId="{852C10A7-DBCF-4112-BB75-B9344A837F37}" dt="2023-09-19T17:10:56.021" v="1358"/>
        <pc:sldMkLst>
          <pc:docMk/>
          <pc:sldMk cId="2547763123" sldId="314"/>
        </pc:sldMkLst>
        <pc:spChg chg="del">
          <ac:chgData name="Vanessa Gomez (She/Her)" userId="f48c7866-a6fb-40d7-bb36-515d7cb55c94" providerId="ADAL" clId="{852C10A7-DBCF-4112-BB75-B9344A837F37}" dt="2023-09-19T16:46:56.534" v="921" actId="478"/>
          <ac:spMkLst>
            <pc:docMk/>
            <pc:sldMk cId="2547763123" sldId="314"/>
            <ac:spMk id="2" creationId="{765D20DD-ED22-4A43-1F3C-EBCFAC1EB93C}"/>
          </ac:spMkLst>
        </pc:spChg>
        <pc:spChg chg="mod">
          <ac:chgData name="Vanessa Gomez (She/Her)" userId="f48c7866-a6fb-40d7-bb36-515d7cb55c94" providerId="ADAL" clId="{852C10A7-DBCF-4112-BB75-B9344A837F37}" dt="2023-09-19T16:46:51.733" v="919"/>
          <ac:spMkLst>
            <pc:docMk/>
            <pc:sldMk cId="2547763123" sldId="314"/>
            <ac:spMk id="3" creationId="{4B0F3536-9FE4-1541-7FFA-7A080E0440B3}"/>
          </ac:spMkLst>
        </pc:spChg>
        <pc:spChg chg="del">
          <ac:chgData name="Vanessa Gomez (She/Her)" userId="f48c7866-a6fb-40d7-bb36-515d7cb55c94" providerId="ADAL" clId="{852C10A7-DBCF-4112-BB75-B9344A837F37}" dt="2023-09-19T16:46:54.943" v="920" actId="478"/>
          <ac:spMkLst>
            <pc:docMk/>
            <pc:sldMk cId="2547763123" sldId="314"/>
            <ac:spMk id="4" creationId="{274FA554-D29E-2D15-5AFB-3E13A986CCA6}"/>
          </ac:spMkLst>
        </pc:spChg>
        <pc:spChg chg="add mod">
          <ac:chgData name="Vanessa Gomez (She/Her)" userId="f48c7866-a6fb-40d7-bb36-515d7cb55c94" providerId="ADAL" clId="{852C10A7-DBCF-4112-BB75-B9344A837F37}" dt="2023-09-19T16:50:05.951" v="948" actId="948"/>
          <ac:spMkLst>
            <pc:docMk/>
            <pc:sldMk cId="2547763123" sldId="314"/>
            <ac:spMk id="8" creationId="{926D5D8B-E82E-03EA-04F2-39621B9BB470}"/>
          </ac:spMkLst>
        </pc:spChg>
        <pc:picChg chg="add mod">
          <ac:chgData name="Vanessa Gomez (She/Her)" userId="f48c7866-a6fb-40d7-bb36-515d7cb55c94" providerId="ADAL" clId="{852C10A7-DBCF-4112-BB75-B9344A837F37}" dt="2023-09-19T16:50:10.095" v="949" actId="1076"/>
          <ac:picMkLst>
            <pc:docMk/>
            <pc:sldMk cId="2547763123" sldId="314"/>
            <ac:picMk id="9" creationId="{AA7B8055-48E3-2544-4655-C3AA71B34A4F}"/>
          </ac:picMkLst>
        </pc:picChg>
      </pc:sldChg>
      <pc:sldChg chg="addSp delSp modSp new mod modNotesTx">
        <pc:chgData name="Vanessa Gomez (She/Her)" userId="f48c7866-a6fb-40d7-bb36-515d7cb55c94" providerId="ADAL" clId="{852C10A7-DBCF-4112-BB75-B9344A837F37}" dt="2023-09-19T17:11:14.594" v="1359"/>
        <pc:sldMkLst>
          <pc:docMk/>
          <pc:sldMk cId="2212143159" sldId="315"/>
        </pc:sldMkLst>
        <pc:spChg chg="del">
          <ac:chgData name="Vanessa Gomez (She/Her)" userId="f48c7866-a6fb-40d7-bb36-515d7cb55c94" providerId="ADAL" clId="{852C10A7-DBCF-4112-BB75-B9344A837F37}" dt="2023-09-19T16:51:12.095" v="953" actId="478"/>
          <ac:spMkLst>
            <pc:docMk/>
            <pc:sldMk cId="2212143159" sldId="315"/>
            <ac:spMk id="2" creationId="{C82044C9-C078-34A9-FDB3-5D33E5C82525}"/>
          </ac:spMkLst>
        </pc:spChg>
        <pc:spChg chg="mod">
          <ac:chgData name="Vanessa Gomez (She/Her)" userId="f48c7866-a6fb-40d7-bb36-515d7cb55c94" providerId="ADAL" clId="{852C10A7-DBCF-4112-BB75-B9344A837F37}" dt="2023-09-19T16:51:06.849" v="951"/>
          <ac:spMkLst>
            <pc:docMk/>
            <pc:sldMk cId="2212143159" sldId="315"/>
            <ac:spMk id="3" creationId="{BD36C267-77CC-9ED8-DDE5-F5361AFC3A45}"/>
          </ac:spMkLst>
        </pc:spChg>
        <pc:spChg chg="del">
          <ac:chgData name="Vanessa Gomez (She/Her)" userId="f48c7866-a6fb-40d7-bb36-515d7cb55c94" providerId="ADAL" clId="{852C10A7-DBCF-4112-BB75-B9344A837F37}" dt="2023-09-19T16:51:10.172" v="952" actId="478"/>
          <ac:spMkLst>
            <pc:docMk/>
            <pc:sldMk cId="2212143159" sldId="315"/>
            <ac:spMk id="4" creationId="{9E4C8FCE-4395-30D8-D82B-76801030CC0C}"/>
          </ac:spMkLst>
        </pc:spChg>
        <pc:spChg chg="add mod">
          <ac:chgData name="Vanessa Gomez (She/Her)" userId="f48c7866-a6fb-40d7-bb36-515d7cb55c94" providerId="ADAL" clId="{852C10A7-DBCF-4112-BB75-B9344A837F37}" dt="2023-09-19T16:53:20.743" v="986" actId="20577"/>
          <ac:spMkLst>
            <pc:docMk/>
            <pc:sldMk cId="2212143159" sldId="315"/>
            <ac:spMk id="11" creationId="{0CDA5FFA-7916-E26D-1482-CE3EFB68112F}"/>
          </ac:spMkLst>
        </pc:spChg>
        <pc:picChg chg="add mod">
          <ac:chgData name="Vanessa Gomez (She/Her)" userId="f48c7866-a6fb-40d7-bb36-515d7cb55c94" providerId="ADAL" clId="{852C10A7-DBCF-4112-BB75-B9344A837F37}" dt="2023-09-19T16:52:58.767" v="980" actId="1076"/>
          <ac:picMkLst>
            <pc:docMk/>
            <pc:sldMk cId="2212143159" sldId="315"/>
            <ac:picMk id="7" creationId="{55FDE240-6CBC-F0BD-3288-42B8DB9AA3A8}"/>
          </ac:picMkLst>
        </pc:picChg>
        <pc:picChg chg="add mod">
          <ac:chgData name="Vanessa Gomez (She/Her)" userId="f48c7866-a6fb-40d7-bb36-515d7cb55c94" providerId="ADAL" clId="{852C10A7-DBCF-4112-BB75-B9344A837F37}" dt="2023-09-19T16:53:02.719" v="981" actId="1076"/>
          <ac:picMkLst>
            <pc:docMk/>
            <pc:sldMk cId="2212143159" sldId="315"/>
            <ac:picMk id="8" creationId="{AB6C430F-4155-92E6-B459-A46362981632}"/>
          </ac:picMkLst>
        </pc:picChg>
        <pc:picChg chg="add mod">
          <ac:chgData name="Vanessa Gomez (She/Her)" userId="f48c7866-a6fb-40d7-bb36-515d7cb55c94" providerId="ADAL" clId="{852C10A7-DBCF-4112-BB75-B9344A837F37}" dt="2023-09-19T16:53:05.310" v="982" actId="1076"/>
          <ac:picMkLst>
            <pc:docMk/>
            <pc:sldMk cId="2212143159" sldId="315"/>
            <ac:picMk id="9" creationId="{7992D83D-0293-1215-B2E5-E03796447C16}"/>
          </ac:picMkLst>
        </pc:picChg>
      </pc:sldChg>
      <pc:sldChg chg="addSp delSp modSp new mod modNotesTx">
        <pc:chgData name="Vanessa Gomez (She/Her)" userId="f48c7866-a6fb-40d7-bb36-515d7cb55c94" providerId="ADAL" clId="{852C10A7-DBCF-4112-BB75-B9344A837F37}" dt="2023-09-19T17:11:39.027" v="1360"/>
        <pc:sldMkLst>
          <pc:docMk/>
          <pc:sldMk cId="1158379798" sldId="316"/>
        </pc:sldMkLst>
        <pc:spChg chg="del">
          <ac:chgData name="Vanessa Gomez (She/Her)" userId="f48c7866-a6fb-40d7-bb36-515d7cb55c94" providerId="ADAL" clId="{852C10A7-DBCF-4112-BB75-B9344A837F37}" dt="2023-09-19T16:54:22.088" v="998" actId="478"/>
          <ac:spMkLst>
            <pc:docMk/>
            <pc:sldMk cId="1158379798" sldId="316"/>
            <ac:spMk id="2" creationId="{C0E73687-3D04-4CBA-4AEA-F3B2119A3ADA}"/>
          </ac:spMkLst>
        </pc:spChg>
        <pc:spChg chg="mod">
          <ac:chgData name="Vanessa Gomez (She/Her)" userId="f48c7866-a6fb-40d7-bb36-515d7cb55c94" providerId="ADAL" clId="{852C10A7-DBCF-4112-BB75-B9344A837F37}" dt="2023-09-19T16:54:15.464" v="996" actId="6549"/>
          <ac:spMkLst>
            <pc:docMk/>
            <pc:sldMk cId="1158379798" sldId="316"/>
            <ac:spMk id="3" creationId="{A22CB9FA-2023-366A-CF60-F76EA01AFB76}"/>
          </ac:spMkLst>
        </pc:spChg>
        <pc:spChg chg="del">
          <ac:chgData name="Vanessa Gomez (She/Her)" userId="f48c7866-a6fb-40d7-bb36-515d7cb55c94" providerId="ADAL" clId="{852C10A7-DBCF-4112-BB75-B9344A837F37}" dt="2023-09-19T16:54:20.391" v="997" actId="478"/>
          <ac:spMkLst>
            <pc:docMk/>
            <pc:sldMk cId="1158379798" sldId="316"/>
            <ac:spMk id="4" creationId="{2532BC5E-3418-102D-A174-B9DABB42AA66}"/>
          </ac:spMkLst>
        </pc:spChg>
        <pc:spChg chg="add mod">
          <ac:chgData name="Vanessa Gomez (She/Her)" userId="f48c7866-a6fb-40d7-bb36-515d7cb55c94" providerId="ADAL" clId="{852C10A7-DBCF-4112-BB75-B9344A837F37}" dt="2023-09-19T16:54:58.194" v="1004" actId="15"/>
          <ac:spMkLst>
            <pc:docMk/>
            <pc:sldMk cId="1158379798" sldId="316"/>
            <ac:spMk id="8" creationId="{F3B1AB37-D38C-8CFB-3713-F887B6183C89}"/>
          </ac:spMkLst>
        </pc:spChg>
        <pc:picChg chg="add mod">
          <ac:chgData name="Vanessa Gomez (She/Her)" userId="f48c7866-a6fb-40d7-bb36-515d7cb55c94" providerId="ADAL" clId="{852C10A7-DBCF-4112-BB75-B9344A837F37}" dt="2023-09-19T16:55:23.711" v="1008" actId="1076"/>
          <ac:picMkLst>
            <pc:docMk/>
            <pc:sldMk cId="1158379798" sldId="316"/>
            <ac:picMk id="9" creationId="{C8874447-BEB5-0DA4-BDFA-6482CEA213F8}"/>
          </ac:picMkLst>
        </pc:picChg>
      </pc:sldChg>
      <pc:sldChg chg="addSp delSp modSp new mod modNotesTx">
        <pc:chgData name="Vanessa Gomez (She/Her)" userId="f48c7866-a6fb-40d7-bb36-515d7cb55c94" providerId="ADAL" clId="{852C10A7-DBCF-4112-BB75-B9344A837F37}" dt="2023-09-19T17:11:58.160" v="1361"/>
        <pc:sldMkLst>
          <pc:docMk/>
          <pc:sldMk cId="1114287917" sldId="317"/>
        </pc:sldMkLst>
        <pc:spChg chg="del">
          <ac:chgData name="Vanessa Gomez (She/Her)" userId="f48c7866-a6fb-40d7-bb36-515d7cb55c94" providerId="ADAL" clId="{852C10A7-DBCF-4112-BB75-B9344A837F37}" dt="2023-09-19T16:56:05.506" v="1013" actId="478"/>
          <ac:spMkLst>
            <pc:docMk/>
            <pc:sldMk cId="1114287917" sldId="317"/>
            <ac:spMk id="2" creationId="{183FD653-ED40-D947-483D-09722073F71C}"/>
          </ac:spMkLst>
        </pc:spChg>
        <pc:spChg chg="mod">
          <ac:chgData name="Vanessa Gomez (She/Her)" userId="f48c7866-a6fb-40d7-bb36-515d7cb55c94" providerId="ADAL" clId="{852C10A7-DBCF-4112-BB75-B9344A837F37}" dt="2023-09-19T16:55:59.735" v="1011" actId="20577"/>
          <ac:spMkLst>
            <pc:docMk/>
            <pc:sldMk cId="1114287917" sldId="317"/>
            <ac:spMk id="3" creationId="{5FC8E831-10D9-6875-36F5-EC0DD8CAFAAB}"/>
          </ac:spMkLst>
        </pc:spChg>
        <pc:spChg chg="del">
          <ac:chgData name="Vanessa Gomez (She/Her)" userId="f48c7866-a6fb-40d7-bb36-515d7cb55c94" providerId="ADAL" clId="{852C10A7-DBCF-4112-BB75-B9344A837F37}" dt="2023-09-19T16:56:04.264" v="1012" actId="478"/>
          <ac:spMkLst>
            <pc:docMk/>
            <pc:sldMk cId="1114287917" sldId="317"/>
            <ac:spMk id="4" creationId="{F313B9AC-65B9-A215-20CA-013337D3C6AE}"/>
          </ac:spMkLst>
        </pc:spChg>
        <pc:picChg chg="add mod">
          <ac:chgData name="Vanessa Gomez (She/Her)" userId="f48c7866-a6fb-40d7-bb36-515d7cb55c94" providerId="ADAL" clId="{852C10A7-DBCF-4112-BB75-B9344A837F37}" dt="2023-09-19T16:56:46.260" v="1023" actId="1076"/>
          <ac:picMkLst>
            <pc:docMk/>
            <pc:sldMk cId="1114287917" sldId="317"/>
            <ac:picMk id="7" creationId="{B70ADB18-7736-A365-A361-C196EB2B91D6}"/>
          </ac:picMkLst>
        </pc:picChg>
        <pc:picChg chg="add mod">
          <ac:chgData name="Vanessa Gomez (She/Her)" userId="f48c7866-a6fb-40d7-bb36-515d7cb55c94" providerId="ADAL" clId="{852C10A7-DBCF-4112-BB75-B9344A837F37}" dt="2023-09-19T16:56:48.838" v="1024" actId="1076"/>
          <ac:picMkLst>
            <pc:docMk/>
            <pc:sldMk cId="1114287917" sldId="317"/>
            <ac:picMk id="8" creationId="{29FE95B9-A5D9-95D3-2ABE-E4CD9F8AA7C0}"/>
          </ac:picMkLst>
        </pc:picChg>
      </pc:sldChg>
      <pc:sldChg chg="addSp delSp modSp new mod modNotesTx">
        <pc:chgData name="Vanessa Gomez (She/Her)" userId="f48c7866-a6fb-40d7-bb36-515d7cb55c94" providerId="ADAL" clId="{852C10A7-DBCF-4112-BB75-B9344A837F37}" dt="2023-09-19T17:12:36.677" v="1362"/>
        <pc:sldMkLst>
          <pc:docMk/>
          <pc:sldMk cId="853723223" sldId="318"/>
        </pc:sldMkLst>
        <pc:spChg chg="del">
          <ac:chgData name="Vanessa Gomez (She/Her)" userId="f48c7866-a6fb-40d7-bb36-515d7cb55c94" providerId="ADAL" clId="{852C10A7-DBCF-4112-BB75-B9344A837F37}" dt="2023-09-19T16:57:16.878" v="1029" actId="478"/>
          <ac:spMkLst>
            <pc:docMk/>
            <pc:sldMk cId="853723223" sldId="318"/>
            <ac:spMk id="2" creationId="{7E261A83-2893-E428-57F8-CAAEDE7E0932}"/>
          </ac:spMkLst>
        </pc:spChg>
        <pc:spChg chg="mod">
          <ac:chgData name="Vanessa Gomez (She/Her)" userId="f48c7866-a6fb-40d7-bb36-515d7cb55c94" providerId="ADAL" clId="{852C10A7-DBCF-4112-BB75-B9344A837F37}" dt="2023-09-19T16:57:31.944" v="1034" actId="20577"/>
          <ac:spMkLst>
            <pc:docMk/>
            <pc:sldMk cId="853723223" sldId="318"/>
            <ac:spMk id="3" creationId="{2EB6B26F-0C36-93B8-7C00-F4C3261D4B9E}"/>
          </ac:spMkLst>
        </pc:spChg>
        <pc:spChg chg="del">
          <ac:chgData name="Vanessa Gomez (She/Her)" userId="f48c7866-a6fb-40d7-bb36-515d7cb55c94" providerId="ADAL" clId="{852C10A7-DBCF-4112-BB75-B9344A837F37}" dt="2023-09-19T16:57:15.031" v="1028" actId="478"/>
          <ac:spMkLst>
            <pc:docMk/>
            <pc:sldMk cId="853723223" sldId="318"/>
            <ac:spMk id="4" creationId="{5A465A6E-5EB9-AE6D-4757-1F7E96239036}"/>
          </ac:spMkLst>
        </pc:spChg>
        <pc:spChg chg="add mod">
          <ac:chgData name="Vanessa Gomez (She/Her)" userId="f48c7866-a6fb-40d7-bb36-515d7cb55c94" providerId="ADAL" clId="{852C10A7-DBCF-4112-BB75-B9344A837F37}" dt="2023-09-19T16:59:21.430" v="1061" actId="1076"/>
          <ac:spMkLst>
            <pc:docMk/>
            <pc:sldMk cId="853723223" sldId="318"/>
            <ac:spMk id="9" creationId="{88D41B42-EE7C-58B7-6C45-A7D4044FEE13}"/>
          </ac:spMkLst>
        </pc:spChg>
        <pc:picChg chg="add mod">
          <ac:chgData name="Vanessa Gomez (She/Her)" userId="f48c7866-a6fb-40d7-bb36-515d7cb55c94" providerId="ADAL" clId="{852C10A7-DBCF-4112-BB75-B9344A837F37}" dt="2023-09-19T16:59:18.702" v="1060" actId="1076"/>
          <ac:picMkLst>
            <pc:docMk/>
            <pc:sldMk cId="853723223" sldId="318"/>
            <ac:picMk id="7" creationId="{4F48A9C4-B332-33B2-5D99-3B0E960C9188}"/>
          </ac:picMkLst>
        </pc:picChg>
        <pc:picChg chg="add mod">
          <ac:chgData name="Vanessa Gomez (She/Her)" userId="f48c7866-a6fb-40d7-bb36-515d7cb55c94" providerId="ADAL" clId="{852C10A7-DBCF-4112-BB75-B9344A837F37}" dt="2023-09-19T16:59:25.038" v="1062" actId="1076"/>
          <ac:picMkLst>
            <pc:docMk/>
            <pc:sldMk cId="853723223" sldId="318"/>
            <ac:picMk id="10" creationId="{4D4C5CA1-A5B2-A757-DAE1-C1680F5A992D}"/>
          </ac:picMkLst>
        </pc:picChg>
      </pc:sldChg>
      <pc:sldChg chg="new del">
        <pc:chgData name="Vanessa Gomez (She/Her)" userId="f48c7866-a6fb-40d7-bb36-515d7cb55c94" providerId="ADAL" clId="{852C10A7-DBCF-4112-BB75-B9344A837F37}" dt="2023-09-19T16:57:06.227" v="1026" actId="47"/>
        <pc:sldMkLst>
          <pc:docMk/>
          <pc:sldMk cId="3617202729" sldId="318"/>
        </pc:sldMkLst>
      </pc:sldChg>
      <pc:sldChg chg="addSp delSp modSp new mod modNotesTx">
        <pc:chgData name="Vanessa Gomez (She/Her)" userId="f48c7866-a6fb-40d7-bb36-515d7cb55c94" providerId="ADAL" clId="{852C10A7-DBCF-4112-BB75-B9344A837F37}" dt="2023-09-19T17:13:00.506" v="1365"/>
        <pc:sldMkLst>
          <pc:docMk/>
          <pc:sldMk cId="3562089676" sldId="319"/>
        </pc:sldMkLst>
        <pc:spChg chg="del">
          <ac:chgData name="Vanessa Gomez (She/Her)" userId="f48c7866-a6fb-40d7-bb36-515d7cb55c94" providerId="ADAL" clId="{852C10A7-DBCF-4112-BB75-B9344A837F37}" dt="2023-09-19T17:00:03.189" v="1066" actId="478"/>
          <ac:spMkLst>
            <pc:docMk/>
            <pc:sldMk cId="3562089676" sldId="319"/>
            <ac:spMk id="2" creationId="{AC9D14DF-60C7-514A-D1B1-4C8EB338D4A4}"/>
          </ac:spMkLst>
        </pc:spChg>
        <pc:spChg chg="mod">
          <ac:chgData name="Vanessa Gomez (She/Her)" userId="f48c7866-a6fb-40d7-bb36-515d7cb55c94" providerId="ADAL" clId="{852C10A7-DBCF-4112-BB75-B9344A837F37}" dt="2023-09-19T16:59:58.395" v="1064"/>
          <ac:spMkLst>
            <pc:docMk/>
            <pc:sldMk cId="3562089676" sldId="319"/>
            <ac:spMk id="3" creationId="{B77F5E7D-FF52-1C1E-AABC-649C78369CAE}"/>
          </ac:spMkLst>
        </pc:spChg>
        <pc:spChg chg="del">
          <ac:chgData name="Vanessa Gomez (She/Her)" userId="f48c7866-a6fb-40d7-bb36-515d7cb55c94" providerId="ADAL" clId="{852C10A7-DBCF-4112-BB75-B9344A837F37}" dt="2023-09-19T17:00:01.359" v="1065" actId="478"/>
          <ac:spMkLst>
            <pc:docMk/>
            <pc:sldMk cId="3562089676" sldId="319"/>
            <ac:spMk id="4" creationId="{08C4CFD3-15F4-70B0-9FCE-AC774118E3E7}"/>
          </ac:spMkLst>
        </pc:spChg>
        <pc:spChg chg="add mod">
          <ac:chgData name="Vanessa Gomez (She/Her)" userId="f48c7866-a6fb-40d7-bb36-515d7cb55c94" providerId="ADAL" clId="{852C10A7-DBCF-4112-BB75-B9344A837F37}" dt="2023-09-19T17:02:13.370" v="1088" actId="113"/>
          <ac:spMkLst>
            <pc:docMk/>
            <pc:sldMk cId="3562089676" sldId="319"/>
            <ac:spMk id="8" creationId="{5F145F63-9157-A8F9-3B77-653B874A13C0}"/>
          </ac:spMkLst>
        </pc:spChg>
        <pc:picChg chg="add mod">
          <ac:chgData name="Vanessa Gomez (She/Her)" userId="f48c7866-a6fb-40d7-bb36-515d7cb55c94" providerId="ADAL" clId="{852C10A7-DBCF-4112-BB75-B9344A837F37}" dt="2023-09-19T17:02:05.671" v="1087" actId="1076"/>
          <ac:picMkLst>
            <pc:docMk/>
            <pc:sldMk cId="3562089676" sldId="319"/>
            <ac:picMk id="9" creationId="{DF286372-392F-9E8A-F2B4-60A646DE2855}"/>
          </ac:picMkLst>
        </pc:picChg>
      </pc:sldChg>
      <pc:sldChg chg="addSp delSp modSp new mod modNotesTx">
        <pc:chgData name="Vanessa Gomez (She/Her)" userId="f48c7866-a6fb-40d7-bb36-515d7cb55c94" providerId="ADAL" clId="{852C10A7-DBCF-4112-BB75-B9344A837F37}" dt="2023-09-19T17:13:18.198" v="1366"/>
        <pc:sldMkLst>
          <pc:docMk/>
          <pc:sldMk cId="3241335303" sldId="320"/>
        </pc:sldMkLst>
        <pc:spChg chg="del">
          <ac:chgData name="Vanessa Gomez (She/Her)" userId="f48c7866-a6fb-40d7-bb36-515d7cb55c94" providerId="ADAL" clId="{852C10A7-DBCF-4112-BB75-B9344A837F37}" dt="2023-09-19T17:02:32.252" v="1091" actId="478"/>
          <ac:spMkLst>
            <pc:docMk/>
            <pc:sldMk cId="3241335303" sldId="320"/>
            <ac:spMk id="2" creationId="{F3F29060-832E-D11C-B6C0-A1F15DA88CDD}"/>
          </ac:spMkLst>
        </pc:spChg>
        <pc:spChg chg="mod">
          <ac:chgData name="Vanessa Gomez (She/Her)" userId="f48c7866-a6fb-40d7-bb36-515d7cb55c94" providerId="ADAL" clId="{852C10A7-DBCF-4112-BB75-B9344A837F37}" dt="2023-09-19T17:03:07.741" v="1102" actId="20577"/>
          <ac:spMkLst>
            <pc:docMk/>
            <pc:sldMk cId="3241335303" sldId="320"/>
            <ac:spMk id="3" creationId="{CF712EEA-F46D-59CF-7F6A-E19F58FB5566}"/>
          </ac:spMkLst>
        </pc:spChg>
        <pc:spChg chg="del">
          <ac:chgData name="Vanessa Gomez (She/Her)" userId="f48c7866-a6fb-40d7-bb36-515d7cb55c94" providerId="ADAL" clId="{852C10A7-DBCF-4112-BB75-B9344A837F37}" dt="2023-09-19T17:02:30.407" v="1090" actId="478"/>
          <ac:spMkLst>
            <pc:docMk/>
            <pc:sldMk cId="3241335303" sldId="320"/>
            <ac:spMk id="4" creationId="{6B9EADC0-7399-D255-A1ED-760B6E1CDD95}"/>
          </ac:spMkLst>
        </pc:spChg>
        <pc:spChg chg="add mod">
          <ac:chgData name="Vanessa Gomez (She/Her)" userId="f48c7866-a6fb-40d7-bb36-515d7cb55c94" providerId="ADAL" clId="{852C10A7-DBCF-4112-BB75-B9344A837F37}" dt="2023-09-19T17:04:41.824" v="1128" actId="1076"/>
          <ac:spMkLst>
            <pc:docMk/>
            <pc:sldMk cId="3241335303" sldId="320"/>
            <ac:spMk id="11" creationId="{497BFDF2-C874-2AF2-BBE8-7AED17663AD7}"/>
          </ac:spMkLst>
        </pc:spChg>
        <pc:picChg chg="add mod">
          <ac:chgData name="Vanessa Gomez (She/Her)" userId="f48c7866-a6fb-40d7-bb36-515d7cb55c94" providerId="ADAL" clId="{852C10A7-DBCF-4112-BB75-B9344A837F37}" dt="2023-09-19T17:04:53.864" v="1130" actId="1076"/>
          <ac:picMkLst>
            <pc:docMk/>
            <pc:sldMk cId="3241335303" sldId="320"/>
            <ac:picMk id="7" creationId="{5D28DB21-B1DD-04FF-E9D8-E1132DE2B6CD}"/>
          </ac:picMkLst>
        </pc:picChg>
        <pc:picChg chg="add mod">
          <ac:chgData name="Vanessa Gomez (She/Her)" userId="f48c7866-a6fb-40d7-bb36-515d7cb55c94" providerId="ADAL" clId="{852C10A7-DBCF-4112-BB75-B9344A837F37}" dt="2023-09-19T17:04:51.918" v="1129" actId="1076"/>
          <ac:picMkLst>
            <pc:docMk/>
            <pc:sldMk cId="3241335303" sldId="320"/>
            <ac:picMk id="8" creationId="{ECFE7A87-3133-C973-BE58-6995DBD0AF1F}"/>
          </ac:picMkLst>
        </pc:picChg>
        <pc:picChg chg="add mod">
          <ac:chgData name="Vanessa Gomez (She/Her)" userId="f48c7866-a6fb-40d7-bb36-515d7cb55c94" providerId="ADAL" clId="{852C10A7-DBCF-4112-BB75-B9344A837F37}" dt="2023-09-19T17:05:00.517" v="1132" actId="14100"/>
          <ac:picMkLst>
            <pc:docMk/>
            <pc:sldMk cId="3241335303" sldId="320"/>
            <ac:picMk id="9" creationId="{10F69068-CD2A-8B34-FDB1-7C4555648E9B}"/>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BDA122B-843C-A775-76D7-97406F249255}"/>
              </a:ext>
            </a:extLst>
          </p:cNvPr>
          <p:cNvSpPr>
            <a:spLocks noGrp="1"/>
          </p:cNvSpPr>
          <p:nvPr>
            <p:ph type="hdr" sz="quarter"/>
          </p:nvPr>
        </p:nvSpPr>
        <p:spPr>
          <a:xfrm>
            <a:off x="0" y="0"/>
            <a:ext cx="2889938" cy="489374"/>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9B67423E-7029-40FB-DBA3-F7E013EAE1DA}"/>
              </a:ext>
            </a:extLst>
          </p:cNvPr>
          <p:cNvSpPr>
            <a:spLocks noGrp="1"/>
          </p:cNvSpPr>
          <p:nvPr>
            <p:ph type="dt" sz="quarter" idx="1"/>
          </p:nvPr>
        </p:nvSpPr>
        <p:spPr>
          <a:xfrm>
            <a:off x="3777607" y="0"/>
            <a:ext cx="2889938" cy="489374"/>
          </a:xfrm>
          <a:prstGeom prst="rect">
            <a:avLst/>
          </a:prstGeom>
        </p:spPr>
        <p:txBody>
          <a:bodyPr vert="horz" lIns="91440" tIns="45720" rIns="91440" bIns="45720" rtlCol="0"/>
          <a:lstStyle>
            <a:lvl1pPr algn="r">
              <a:defRPr sz="1200"/>
            </a:lvl1pPr>
          </a:lstStyle>
          <a:p>
            <a:fld id="{59545D26-336E-4BA6-944C-E950789CA638}" type="datetimeFigureOut">
              <a:rPr lang="en-GB" smtClean="0"/>
              <a:t>15/11/2023</a:t>
            </a:fld>
            <a:endParaRPr lang="en-GB" dirty="0"/>
          </a:p>
        </p:txBody>
      </p:sp>
      <p:sp>
        <p:nvSpPr>
          <p:cNvPr id="4" name="Footer Placeholder 3">
            <a:extLst>
              <a:ext uri="{FF2B5EF4-FFF2-40B4-BE49-F238E27FC236}">
                <a16:creationId xmlns:a16="http://schemas.microsoft.com/office/drawing/2014/main" id="{66CDF5E1-CCA3-DAC8-A3B3-5483FBB89132}"/>
              </a:ext>
            </a:extLst>
          </p:cNvPr>
          <p:cNvSpPr>
            <a:spLocks noGrp="1"/>
          </p:cNvSpPr>
          <p:nvPr>
            <p:ph type="ftr" sz="quarter" idx="2"/>
          </p:nvPr>
        </p:nvSpPr>
        <p:spPr>
          <a:xfrm>
            <a:off x="0" y="9264228"/>
            <a:ext cx="2889938" cy="489373"/>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39406AB3-8A25-3EF5-C1B4-8DC8A2C5674E}"/>
              </a:ext>
            </a:extLst>
          </p:cNvPr>
          <p:cNvSpPr>
            <a:spLocks noGrp="1"/>
          </p:cNvSpPr>
          <p:nvPr>
            <p:ph type="sldNum" sz="quarter" idx="3"/>
          </p:nvPr>
        </p:nvSpPr>
        <p:spPr>
          <a:xfrm>
            <a:off x="3777607" y="9264228"/>
            <a:ext cx="2889938" cy="489373"/>
          </a:xfrm>
          <a:prstGeom prst="rect">
            <a:avLst/>
          </a:prstGeom>
        </p:spPr>
        <p:txBody>
          <a:bodyPr vert="horz" lIns="91440" tIns="45720" rIns="91440" bIns="45720" rtlCol="0" anchor="b"/>
          <a:lstStyle>
            <a:lvl1pPr algn="r">
              <a:defRPr sz="1200"/>
            </a:lvl1pPr>
          </a:lstStyle>
          <a:p>
            <a:fld id="{7021C651-2C9B-449C-AA69-AB5585DF1B52}" type="slidenum">
              <a:rPr lang="en-GB" smtClean="0"/>
              <a:t>‹#›</a:t>
            </a:fld>
            <a:endParaRPr lang="en-GB" dirty="0"/>
          </a:p>
        </p:txBody>
      </p:sp>
    </p:spTree>
    <p:extLst>
      <p:ext uri="{BB962C8B-B14F-4D97-AF65-F5344CB8AC3E}">
        <p14:creationId xmlns:p14="http://schemas.microsoft.com/office/powerpoint/2010/main" val="6371261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89374"/>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777607" y="0"/>
            <a:ext cx="2889938" cy="489374"/>
          </a:xfrm>
          <a:prstGeom prst="rect">
            <a:avLst/>
          </a:prstGeom>
        </p:spPr>
        <p:txBody>
          <a:bodyPr vert="horz" lIns="91440" tIns="45720" rIns="91440" bIns="45720" rtlCol="0"/>
          <a:lstStyle>
            <a:lvl1pPr algn="r">
              <a:defRPr sz="1200"/>
            </a:lvl1pPr>
          </a:lstStyle>
          <a:p>
            <a:fld id="{B0B3C6BD-3387-A746-B490-F153CF9D5573}" type="datetimeFigureOut">
              <a:rPr lang="en-US" smtClean="0"/>
              <a:t>11/15/2023</a:t>
            </a:fld>
            <a:endParaRPr lang="en-US" dirty="0"/>
          </a:p>
        </p:txBody>
      </p:sp>
      <p:sp>
        <p:nvSpPr>
          <p:cNvPr id="4" name="Slide Image Placeholder 3"/>
          <p:cNvSpPr>
            <a:spLocks noGrp="1" noRot="1" noChangeAspect="1"/>
          </p:cNvSpPr>
          <p:nvPr>
            <p:ph type="sldImg" idx="2"/>
          </p:nvPr>
        </p:nvSpPr>
        <p:spPr>
          <a:xfrm>
            <a:off x="409575" y="1219200"/>
            <a:ext cx="5849938" cy="32924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66909" y="4693920"/>
            <a:ext cx="5335270" cy="384048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264228"/>
            <a:ext cx="2889938" cy="489373"/>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777607" y="9264228"/>
            <a:ext cx="2889938" cy="489373"/>
          </a:xfrm>
          <a:prstGeom prst="rect">
            <a:avLst/>
          </a:prstGeom>
        </p:spPr>
        <p:txBody>
          <a:bodyPr vert="horz" lIns="91440" tIns="45720" rIns="91440" bIns="45720" rtlCol="0" anchor="b"/>
          <a:lstStyle>
            <a:lvl1pPr algn="r">
              <a:defRPr sz="1200"/>
            </a:lvl1pPr>
          </a:lstStyle>
          <a:p>
            <a:fld id="{68504622-B725-874B-8B17-821C8DC61332}" type="slidenum">
              <a:rPr lang="en-US" smtClean="0"/>
              <a:t>‹#›</a:t>
            </a:fld>
            <a:endParaRPr lang="en-US" dirty="0"/>
          </a:p>
        </p:txBody>
      </p:sp>
    </p:spTree>
    <p:extLst>
      <p:ext uri="{BB962C8B-B14F-4D97-AF65-F5344CB8AC3E}">
        <p14:creationId xmlns:p14="http://schemas.microsoft.com/office/powerpoint/2010/main" val="8126581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frc.org.uk/consultation-list/2022/fred-82"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frc.org.uk/consultation-list/2022/fred-82"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BEN Motor</a:t>
            </a:r>
          </a:p>
          <a:p>
            <a:r>
              <a:rPr lang="en-GB" dirty="0"/>
              <a:t>Bank workers trust</a:t>
            </a:r>
          </a:p>
          <a:p>
            <a:r>
              <a:rPr lang="en-GB" dirty="0"/>
              <a:t>CILEX</a:t>
            </a:r>
          </a:p>
          <a:p>
            <a:r>
              <a:rPr lang="en-GB" dirty="0"/>
              <a:t>GroceryAid</a:t>
            </a:r>
          </a:p>
          <a:p>
            <a:r>
              <a:rPr lang="en-GB" dirty="0"/>
              <a:t>HWCT</a:t>
            </a:r>
          </a:p>
          <a:p>
            <a:r>
              <a:rPr lang="en-GB" dirty="0"/>
              <a:t>Help for Heroes </a:t>
            </a:r>
          </a:p>
          <a:p>
            <a:r>
              <a:rPr lang="en-GB" dirty="0"/>
              <a:t>NHS Charities</a:t>
            </a:r>
          </a:p>
          <a:p>
            <a:r>
              <a:rPr lang="en-GB" dirty="0"/>
              <a:t>RAF Benevolent Fund</a:t>
            </a:r>
          </a:p>
          <a:p>
            <a:r>
              <a:rPr lang="en-GB" dirty="0"/>
              <a:t>RABI</a:t>
            </a:r>
          </a:p>
          <a:p>
            <a:r>
              <a:rPr lang="en-GB" dirty="0"/>
              <a:t>The Society of Authors</a:t>
            </a:r>
          </a:p>
          <a:p>
            <a:r>
              <a:rPr lang="en-GB" dirty="0"/>
              <a:t>IMECHE Support Network</a:t>
            </a:r>
          </a:p>
          <a:p>
            <a:r>
              <a:rPr lang="en-GB" dirty="0"/>
              <a:t>Turn2Us</a:t>
            </a:r>
          </a:p>
        </p:txBody>
      </p:sp>
      <p:sp>
        <p:nvSpPr>
          <p:cNvPr id="4" name="Slide Number Placeholder 3"/>
          <p:cNvSpPr>
            <a:spLocks noGrp="1"/>
          </p:cNvSpPr>
          <p:nvPr>
            <p:ph type="sldNum" sz="quarter" idx="5"/>
          </p:nvPr>
        </p:nvSpPr>
        <p:spPr/>
        <p:txBody>
          <a:bodyPr/>
          <a:lstStyle/>
          <a:p>
            <a:fld id="{68504622-B725-874B-8B17-821C8DC61332}" type="slidenum">
              <a:rPr lang="en-US" smtClean="0"/>
              <a:t>2</a:t>
            </a:fld>
            <a:endParaRPr lang="en-US" dirty="0"/>
          </a:p>
        </p:txBody>
      </p:sp>
    </p:spTree>
    <p:extLst>
      <p:ext uri="{BB962C8B-B14F-4D97-AF65-F5344CB8AC3E}">
        <p14:creationId xmlns:p14="http://schemas.microsoft.com/office/powerpoint/2010/main" val="11784606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“Supplier mandate fraud”</a:t>
            </a:r>
            <a:endParaRPr lang="en-GB" dirty="0"/>
          </a:p>
          <a:p>
            <a:r>
              <a:rPr lang="en-GB" dirty="0"/>
              <a:t>Contact is made from a “supplier” employee who is noting (either by phone or official headed notepaper) a change of bank details. The bank details are fraudulent.</a:t>
            </a:r>
          </a:p>
          <a:p>
            <a:r>
              <a:rPr lang="en-GB" i="1" dirty="0"/>
              <a:t>Control to mitigate the risk</a:t>
            </a:r>
            <a:r>
              <a:rPr lang="en-GB" dirty="0"/>
              <a:t> – review and approval of all standing data supplier changes and calls to confirm BEFORE updates processed.</a:t>
            </a:r>
          </a:p>
          <a:p>
            <a:r>
              <a:rPr lang="en-GB" b="1" dirty="0"/>
              <a:t>“Batch supplier duplication”</a:t>
            </a:r>
            <a:endParaRPr lang="en-GB" dirty="0"/>
          </a:p>
          <a:p>
            <a:r>
              <a:rPr lang="en-GB" dirty="0"/>
              <a:t>An example of an internal fraud – the details of a supplier are duplicated onto the system and the duplicate given the fraudulent parties bank details. “Real invoices” are paid twice, hidden in the batch run, once real and once fraudulent.</a:t>
            </a:r>
          </a:p>
          <a:p>
            <a:r>
              <a:rPr lang="en-US" i="1" dirty="0"/>
              <a:t>Controls to mitigate the risk </a:t>
            </a:r>
            <a:r>
              <a:rPr lang="en-US" dirty="0"/>
              <a:t>– Approval of new suppliers and monthly management accounts reviews. The additional payment debit will need to be either to a balance sheet code or will be seen through an inflated expense code on the SOFA.</a:t>
            </a:r>
          </a:p>
          <a:p>
            <a:r>
              <a:rPr lang="en-GB" b="1" dirty="0"/>
              <a:t>“Fraudulent staff/temp staff costs”</a:t>
            </a:r>
            <a:endParaRPr lang="en-GB" dirty="0"/>
          </a:p>
          <a:p>
            <a:r>
              <a:rPr lang="en-GB" dirty="0"/>
              <a:t>The fraudulent party continues to pay staff after they have left (using updated fraudulent bank details), enrols ghost employees for payment or processes fake invoices through “busy” nominal codes such as temp staff costs.</a:t>
            </a:r>
          </a:p>
          <a:p>
            <a:r>
              <a:rPr lang="en-GB" i="1" dirty="0"/>
              <a:t>Controls to mitigate the risk</a:t>
            </a:r>
            <a:r>
              <a:rPr lang="en-GB" dirty="0"/>
              <a:t> - This fraud is almost always discovered through a review of management accounts vs budgets. Preventive controls would include approval of staff detail changes and “lock down” on leavers details in a timely fashion.</a:t>
            </a:r>
          </a:p>
          <a:p>
            <a:endParaRPr lang="en-GB" dirty="0"/>
          </a:p>
          <a:p>
            <a:r>
              <a:rPr lang="en-GB" b="1" dirty="0"/>
              <a:t>“Email takeover”</a:t>
            </a:r>
            <a:endParaRPr lang="en-GB" dirty="0"/>
          </a:p>
          <a:p>
            <a:r>
              <a:rPr lang="en-GB" dirty="0"/>
              <a:t>An internet based fraud that is expanding rapidly (and becoming more sophisticated). The finance team receive an email “from” the FD/CEO usually late afternoon, indicating they have forgotten to pay a key supplier and it should be paid immediately.</a:t>
            </a:r>
          </a:p>
          <a:p>
            <a:r>
              <a:rPr lang="en-GB" dirty="0"/>
              <a:t>The email is fraudulent and so are the bank details given.</a:t>
            </a:r>
          </a:p>
          <a:p>
            <a:r>
              <a:rPr lang="en-GB" i="1" dirty="0"/>
              <a:t>Controls to mitigate the risk</a:t>
            </a:r>
            <a:r>
              <a:rPr lang="en-GB" dirty="0"/>
              <a:t> – Communication by phone or face to face to confirm details. Do not allow payments to supplier details that do not match those saved on the standing data.</a:t>
            </a:r>
          </a:p>
          <a:p>
            <a:endParaRPr lang="en-GB" dirty="0"/>
          </a:p>
        </p:txBody>
      </p:sp>
      <p:sp>
        <p:nvSpPr>
          <p:cNvPr id="4" name="Slide Number Placeholder 3"/>
          <p:cNvSpPr>
            <a:spLocks noGrp="1"/>
          </p:cNvSpPr>
          <p:nvPr>
            <p:ph type="sldNum" sz="quarter" idx="5"/>
          </p:nvPr>
        </p:nvSpPr>
        <p:spPr/>
        <p:txBody>
          <a:bodyPr/>
          <a:lstStyle/>
          <a:p>
            <a:fld id="{68504622-B725-874B-8B17-821C8DC61332}" type="slidenum">
              <a:rPr lang="en-US" smtClean="0"/>
              <a:t>21</a:t>
            </a:fld>
            <a:endParaRPr lang="en-US" dirty="0"/>
          </a:p>
        </p:txBody>
      </p:sp>
    </p:spTree>
    <p:extLst>
      <p:ext uri="{BB962C8B-B14F-4D97-AF65-F5344CB8AC3E}">
        <p14:creationId xmlns:p14="http://schemas.microsoft.com/office/powerpoint/2010/main" val="6809686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Long awaited update!</a:t>
            </a:r>
          </a:p>
          <a:p>
            <a:r>
              <a:rPr lang="en-US" dirty="0"/>
              <a:t>Starts off with a reminder of the general principles for all charities, for example:</a:t>
            </a:r>
          </a:p>
          <a:p>
            <a:r>
              <a:rPr lang="en-US" dirty="0"/>
              <a:t>controls must be ‘appropriate’ and should be ‘embedded’ (awareness, training, compliance)</a:t>
            </a:r>
          </a:p>
          <a:p>
            <a:r>
              <a:rPr lang="en-US" dirty="0"/>
              <a:t>monitor the charity’s internal controls – at least once a year</a:t>
            </a:r>
          </a:p>
          <a:p>
            <a:r>
              <a:rPr lang="en-US" dirty="0"/>
              <a:t>split financial duties between people – challenges / options</a:t>
            </a:r>
          </a:p>
          <a:p>
            <a:r>
              <a:rPr lang="en-US" dirty="0"/>
              <a:t>trustees should have access to up to date, clear, accurate financial information</a:t>
            </a:r>
          </a:p>
          <a:p>
            <a:r>
              <a:rPr lang="en-US" dirty="0"/>
              <a:t>monitor the charity’s financial performance regularly</a:t>
            </a:r>
          </a:p>
          <a:p>
            <a:r>
              <a:rPr lang="en-US" dirty="0"/>
              <a:t>trustees’ legal duty to:</a:t>
            </a:r>
          </a:p>
          <a:p>
            <a:r>
              <a:rPr lang="en-US" dirty="0"/>
              <a:t>keep accounting records</a:t>
            </a:r>
          </a:p>
          <a:p>
            <a:r>
              <a:rPr lang="en-US" dirty="0"/>
              <a:t>prepare an annual report and accounts</a:t>
            </a:r>
          </a:p>
          <a:p>
            <a:r>
              <a:rPr lang="en-US" dirty="0"/>
              <a:t>record and report incidents</a:t>
            </a:r>
          </a:p>
          <a:p>
            <a:endParaRPr lang="en-US" dirty="0"/>
          </a:p>
          <a:p>
            <a:r>
              <a:rPr lang="en-US" dirty="0"/>
              <a:t>The CC is encouraging trustees to read through the new guidance and use the downloadable checklist to help identify and address any gaps in controls.  Straightforward and could be seen as too simplistic for some charities (yes / no boxes), but does provide a good trigger for highlighting areas for further investigation / action</a:t>
            </a:r>
          </a:p>
          <a:p>
            <a:r>
              <a:rPr lang="en-US" dirty="0"/>
              <a:t>Not all the controls on the checklist are relevant for all charities, and the systems and processes operated by larger charities will typically go significantly over and above the processes set out on the checklist.</a:t>
            </a:r>
          </a:p>
          <a:p>
            <a:endParaRPr lang="en-US" dirty="0"/>
          </a:p>
          <a:p>
            <a:r>
              <a:rPr lang="en-US" dirty="0"/>
              <a:t>The Checklist should be completed by a member of staff responsible for finance processes and reviewed at board level - annually. It is a good starting point for identifying financial control gaps and you should always review the guidance if and when new issues arise.  But the Checklist needs to be accompanied by an assessment of the quality and effectiveness of those controls, not simply whether or not those controls exist.  The Board should ask – how do we know?</a:t>
            </a:r>
          </a:p>
          <a:p>
            <a:r>
              <a:rPr lang="en-US" dirty="0"/>
              <a:t>We recommend you also add a ‘Not Applicable’ column; Comments sections; ‘Reviewed by’ / date; Date for next review.</a:t>
            </a:r>
          </a:p>
          <a:p>
            <a:r>
              <a:rPr lang="en-US" dirty="0"/>
              <a:t>Ensure ‘IC’s are firmly on the Board’s agenda, perhaps linked to a summary Board assurance Framework. </a:t>
            </a:r>
            <a:endParaRPr lang="en-GB" dirty="0"/>
          </a:p>
        </p:txBody>
      </p:sp>
      <p:sp>
        <p:nvSpPr>
          <p:cNvPr id="4" name="Slide Number Placeholder 3"/>
          <p:cNvSpPr>
            <a:spLocks noGrp="1"/>
          </p:cNvSpPr>
          <p:nvPr>
            <p:ph type="sldNum" sz="quarter" idx="5"/>
          </p:nvPr>
        </p:nvSpPr>
        <p:spPr/>
        <p:txBody>
          <a:bodyPr/>
          <a:lstStyle/>
          <a:p>
            <a:fld id="{68504622-B725-874B-8B17-821C8DC61332}" type="slidenum">
              <a:rPr lang="en-US" smtClean="0"/>
              <a:t>23</a:t>
            </a:fld>
            <a:endParaRPr lang="en-US" dirty="0"/>
          </a:p>
        </p:txBody>
      </p:sp>
    </p:spTree>
    <p:extLst>
      <p:ext uri="{BB962C8B-B14F-4D97-AF65-F5344CB8AC3E}">
        <p14:creationId xmlns:p14="http://schemas.microsoft.com/office/powerpoint/2010/main" val="667256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Keep in the slide pack but skip over this quickly, link to importance of risk management and good governance practice (CGC P4 on decision-making, risk and control) – and the ‘how do you know?’ question</a:t>
            </a:r>
          </a:p>
          <a:p>
            <a:endParaRPr lang="en-US" dirty="0"/>
          </a:p>
          <a:p>
            <a:r>
              <a:rPr lang="en-US" dirty="0"/>
              <a:t>There is FRAUD in your organisation!!</a:t>
            </a:r>
          </a:p>
          <a:p>
            <a:endParaRPr lang="en-GB" dirty="0"/>
          </a:p>
        </p:txBody>
      </p:sp>
      <p:sp>
        <p:nvSpPr>
          <p:cNvPr id="4" name="Slide Number Placeholder 3"/>
          <p:cNvSpPr>
            <a:spLocks noGrp="1"/>
          </p:cNvSpPr>
          <p:nvPr>
            <p:ph type="sldNum" sz="quarter" idx="5"/>
          </p:nvPr>
        </p:nvSpPr>
        <p:spPr/>
        <p:txBody>
          <a:bodyPr/>
          <a:lstStyle/>
          <a:p>
            <a:fld id="{68504622-B725-874B-8B17-821C8DC61332}" type="slidenum">
              <a:rPr lang="en-US" smtClean="0"/>
              <a:t>24</a:t>
            </a:fld>
            <a:endParaRPr lang="en-US" dirty="0"/>
          </a:p>
        </p:txBody>
      </p:sp>
    </p:spTree>
    <p:extLst>
      <p:ext uri="{BB962C8B-B14F-4D97-AF65-F5344CB8AC3E}">
        <p14:creationId xmlns:p14="http://schemas.microsoft.com/office/powerpoint/2010/main" val="40842254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Charity Commission issued its revised CC14 guidance on Investments in August 2023. </a:t>
            </a:r>
          </a:p>
          <a:p>
            <a:r>
              <a:rPr lang="en-US" dirty="0"/>
              <a:t>Long time in the making having been deferred to accommodate the outcome of what’s referred to as the ‘Butler-Sloss’ case in April 2022. </a:t>
            </a:r>
          </a:p>
          <a:p>
            <a:r>
              <a:rPr lang="en-US" dirty="0"/>
              <a:t>Trustees should keep investments and their investment approach under regular review and have a clear investment policy – even if the charity only has cash e.g. in a savings or deposit account.</a:t>
            </a:r>
          </a:p>
          <a:p>
            <a:endParaRPr lang="en-US" dirty="0"/>
          </a:p>
          <a:p>
            <a:r>
              <a:rPr lang="en-US" dirty="0"/>
              <a:t>CC14 Uses simpler language to describe ‘social investments’ i.e. where charity trustees invest money / property with a view to achieving the charity’s purposes as well as for financial return</a:t>
            </a:r>
          </a:p>
          <a:p>
            <a:endParaRPr lang="en-US" dirty="0"/>
          </a:p>
          <a:p>
            <a:r>
              <a:rPr lang="en-US" dirty="0"/>
              <a:t>CC14 includes examples of acceptable practice to ensure decision-making is in line with trustees’ overall duties to:</a:t>
            </a:r>
          </a:p>
          <a:p>
            <a:r>
              <a:rPr lang="en-US" dirty="0"/>
              <a:t>further the charity’s purposes i.e. by investing to support the delivery of the charity’s purposes over time</a:t>
            </a:r>
          </a:p>
          <a:p>
            <a:r>
              <a:rPr lang="en-US" dirty="0"/>
              <a:t>comply with legal duties and requirements</a:t>
            </a:r>
          </a:p>
          <a:p>
            <a:r>
              <a:rPr lang="en-US" dirty="0"/>
              <a:t>make decisions in the best interests of the charity</a:t>
            </a:r>
          </a:p>
          <a:p>
            <a:r>
              <a:rPr lang="en-US" dirty="0"/>
              <a:t>act with / use reasonable care and skill (duty of care; prudence; taking advice)</a:t>
            </a:r>
          </a:p>
          <a:p>
            <a:r>
              <a:rPr lang="en-US" dirty="0"/>
              <a:t>Also highlights specific trustee duties when making financial investments, and when considering social investments</a:t>
            </a:r>
          </a:p>
          <a:p>
            <a:r>
              <a:rPr lang="en-US" dirty="0"/>
              <a:t>Reinforces wider principles of effective decision-making, links to CC27 referred to earlier</a:t>
            </a:r>
          </a:p>
          <a:p>
            <a:r>
              <a:rPr lang="en-US" dirty="0"/>
              <a:t>Commentary on the steps trustees ‘must’ take legally, and ‘should’ take for best practice</a:t>
            </a:r>
          </a:p>
          <a:p>
            <a:endParaRPr lang="en-US" dirty="0"/>
          </a:p>
          <a:p>
            <a:endParaRPr lang="en-GB" dirty="0"/>
          </a:p>
        </p:txBody>
      </p:sp>
      <p:sp>
        <p:nvSpPr>
          <p:cNvPr id="4" name="Slide Number Placeholder 3"/>
          <p:cNvSpPr>
            <a:spLocks noGrp="1"/>
          </p:cNvSpPr>
          <p:nvPr>
            <p:ph type="sldNum" sz="quarter" idx="5"/>
          </p:nvPr>
        </p:nvSpPr>
        <p:spPr/>
        <p:txBody>
          <a:bodyPr/>
          <a:lstStyle/>
          <a:p>
            <a:fld id="{68504622-B725-874B-8B17-821C8DC61332}" type="slidenum">
              <a:rPr lang="en-US" smtClean="0"/>
              <a:t>25</a:t>
            </a:fld>
            <a:endParaRPr lang="en-US" dirty="0"/>
          </a:p>
        </p:txBody>
      </p:sp>
    </p:spTree>
    <p:extLst>
      <p:ext uri="{BB962C8B-B14F-4D97-AF65-F5344CB8AC3E}">
        <p14:creationId xmlns:p14="http://schemas.microsoft.com/office/powerpoint/2010/main" val="7345829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a:ea typeface="+mn-ea"/>
                <a:cs typeface="+mn-cs"/>
              </a:rPr>
              <a:t>Accruals accounts i.e. those showing a T&amp;F view.  Not applicable for R&amp;P Accounts.</a:t>
            </a:r>
          </a:p>
          <a:p>
            <a:pPr marL="0" marR="0" lvl="0" indent="0" algn="l" defTabSz="914400" rtl="0" eaLnBrk="1" fontAlgn="auto" latinLnBrk="0" hangingPunct="1">
              <a:lnSpc>
                <a:spcPct val="94000"/>
              </a:lnSpc>
              <a:spcBef>
                <a:spcPts val="0"/>
              </a:spcBef>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solidFill>
                  <a:prstClr val="black"/>
                </a:solidFill>
                <a:effectLst/>
                <a:uLnTx/>
                <a:uFillTx/>
                <a:latin typeface="Calibri"/>
                <a:ea typeface="+mn-ea"/>
                <a:cs typeface="+mn-cs"/>
              </a:rPr>
              <a:t>FRED 82 consultation on revisions to FRS 102 now closed, but engagement from charity professionals remains important</a:t>
            </a:r>
          </a:p>
          <a:p>
            <a:pPr marL="0" marR="0" lvl="0" indent="0" algn="l" defTabSz="914400" rtl="0" eaLnBrk="1" fontAlgn="auto" latinLnBrk="0" hangingPunct="1">
              <a:lnSpc>
                <a:spcPct val="94000"/>
              </a:lnSpc>
              <a:spcBef>
                <a:spcPts val="0"/>
              </a:spcBef>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solidFill>
                  <a:prstClr val="black"/>
                </a:solidFill>
                <a:effectLst/>
                <a:uLnTx/>
                <a:uFillTx/>
                <a:latin typeface="Calibri"/>
                <a:ea typeface="+mn-ea"/>
                <a:cs typeface="+mn-cs"/>
              </a:rPr>
              <a:t>Key issues include:</a:t>
            </a:r>
          </a:p>
          <a:p>
            <a:pPr marL="228600" marR="0" lvl="0" indent="-228600" algn="l" defTabSz="914400" rtl="0" eaLnBrk="1" fontAlgn="auto" latinLnBrk="0" hangingPunct="1">
              <a:lnSpc>
                <a:spcPct val="94000"/>
              </a:lnSpc>
              <a:spcBef>
                <a:spcPts val="1000"/>
              </a:spcBef>
              <a:spcAft>
                <a:spcPts val="0"/>
              </a:spcAft>
              <a:buClrTx/>
              <a:buSzTx/>
              <a:buFont typeface="Arial"/>
              <a:buChar char="•"/>
              <a:tabLst/>
              <a:defRPr/>
            </a:pPr>
            <a:r>
              <a:rPr kumimoji="0" lang="en-GB" sz="1200" b="1" i="0" u="none" strike="noStrike" kern="1200" cap="none" spc="0" normalizeH="0" baseline="0" noProof="0" dirty="0">
                <a:ln>
                  <a:noFill/>
                </a:ln>
                <a:solidFill>
                  <a:prstClr val="black"/>
                </a:solidFill>
                <a:effectLst/>
                <a:uLnTx/>
                <a:uFillTx/>
                <a:latin typeface="Calibri"/>
                <a:ea typeface="+mn-ea"/>
                <a:cs typeface="+mn-cs"/>
              </a:rPr>
              <a:t>Revenue recognition</a:t>
            </a:r>
            <a:r>
              <a:rPr kumimoji="0" lang="en-GB" sz="1200" b="0" i="0" u="none" strike="noStrike" kern="1200" cap="none" spc="0" normalizeH="0" baseline="0" noProof="0" dirty="0">
                <a:ln>
                  <a:noFill/>
                </a:ln>
                <a:solidFill>
                  <a:prstClr val="black"/>
                </a:solidFill>
                <a:effectLst/>
                <a:uLnTx/>
                <a:uFillTx/>
                <a:latin typeface="Calibri"/>
                <a:ea typeface="+mn-ea"/>
                <a:cs typeface="+mn-cs"/>
              </a:rPr>
              <a:t> esp. for ‘contracts’; ‘non-exchange’ transactions – charity sector sit on different income streams, must be mindful of whether alignment to IFRS means change to charity income principles e.g. entitlement, probability measurement – how much will these be challenged</a:t>
            </a:r>
            <a:br>
              <a:rPr kumimoji="0" lang="en-GB" sz="1200" b="0" i="0" u="none" strike="noStrike" kern="1200" cap="none" spc="0" normalizeH="0" baseline="0" noProof="0" dirty="0">
                <a:ln>
                  <a:noFill/>
                </a:ln>
                <a:solidFill>
                  <a:prstClr val="black"/>
                </a:solidFill>
                <a:effectLst/>
                <a:uLnTx/>
                <a:uFillTx/>
                <a:latin typeface="Calibri"/>
                <a:ea typeface="+mn-ea"/>
                <a:cs typeface="+mn-cs"/>
              </a:rPr>
            </a:br>
            <a:r>
              <a:rPr kumimoji="0" lang="en-GB" sz="1200" b="1" i="0" u="none" strike="noStrike" kern="1200" cap="none" spc="0" normalizeH="0" baseline="0" noProof="0" dirty="0">
                <a:ln>
                  <a:noFill/>
                </a:ln>
                <a:solidFill>
                  <a:prstClr val="black"/>
                </a:solidFill>
                <a:effectLst/>
                <a:uLnTx/>
                <a:uFillTx/>
                <a:latin typeface="Calibri"/>
                <a:ea typeface="+mn-ea"/>
                <a:cs typeface="+mn-cs"/>
              </a:rPr>
              <a:t>Lease accounting </a:t>
            </a:r>
            <a:r>
              <a:rPr kumimoji="0" lang="en-GB" sz="1200" b="0" i="0" u="none" strike="noStrike" kern="1200" cap="none" spc="0" normalizeH="0" baseline="0" noProof="0" dirty="0">
                <a:ln>
                  <a:noFill/>
                </a:ln>
                <a:solidFill>
                  <a:prstClr val="black"/>
                </a:solidFill>
                <a:effectLst/>
                <a:uLnTx/>
                <a:uFillTx/>
                <a:latin typeface="Calibri"/>
                <a:ea typeface="+mn-ea"/>
                <a:cs typeface="+mn-cs"/>
              </a:rPr>
              <a:t>– significant / onerous changes for charities if lessees are required to recognise all leases on the balance sheet (limited exceptions, and no option for charities to apply FRS 105 instead)</a:t>
            </a:r>
            <a:r>
              <a:rPr kumimoji="0" lang="en-GB" sz="1200" b="1" i="0" u="none" strike="noStrike" kern="1200" cap="none" spc="0" normalizeH="0" baseline="0" noProof="0" dirty="0">
                <a:ln>
                  <a:noFill/>
                </a:ln>
                <a:solidFill>
                  <a:prstClr val="black"/>
                </a:solidFill>
                <a:effectLst/>
                <a:uLnTx/>
                <a:uFillTx/>
                <a:latin typeface="Calibri"/>
                <a:ea typeface="+mn-ea"/>
                <a:cs typeface="+mn-cs"/>
              </a:rPr>
              <a:t> .  Fully expecting op leases to be treated the same as Finance leases and go on BS</a:t>
            </a:r>
          </a:p>
          <a:p>
            <a:pPr marL="228600" marR="0" lvl="0" indent="-228600" algn="l" defTabSz="914400" rtl="0" eaLnBrk="1" fontAlgn="auto" latinLnBrk="0" hangingPunct="1">
              <a:lnSpc>
                <a:spcPct val="94000"/>
              </a:lnSpc>
              <a:spcBef>
                <a:spcPts val="1000"/>
              </a:spcBef>
              <a:spcAft>
                <a:spcPts val="0"/>
              </a:spcAft>
              <a:buClrTx/>
              <a:buSzTx/>
              <a:buFont typeface="Arial"/>
              <a:buChar char="•"/>
              <a:tabLst/>
              <a:defRPr/>
            </a:pPr>
            <a:r>
              <a:rPr kumimoji="0" lang="en-GB" sz="1200" b="1" i="0" u="none" strike="noStrike" kern="1200" cap="none" spc="0" normalizeH="0" baseline="0" noProof="0" dirty="0">
                <a:ln>
                  <a:noFill/>
                </a:ln>
                <a:solidFill>
                  <a:prstClr val="black"/>
                </a:solidFill>
                <a:effectLst/>
                <a:uLnTx/>
                <a:uFillTx/>
                <a:latin typeface="Calibri"/>
                <a:ea typeface="+mn-ea"/>
                <a:cs typeface="+mn-cs"/>
              </a:rPr>
              <a:t>Resource and training needs; proportionality re small charities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FF0000"/>
              </a:solidFill>
              <a:effectLst/>
              <a:uLnTx/>
              <a:uFillTx/>
              <a:latin typeface="Calibri"/>
              <a:ea typeface="+mn-ea"/>
              <a:cs typeface="+mn-cs"/>
              <a:hlinkClick r:id="rId3">
                <a:extLst>
                  <a:ext uri="{A12FA001-AC4F-418D-AE19-62706E023703}">
                    <ahyp:hlinkClr xmlns:ahyp="http://schemas.microsoft.com/office/drawing/2018/hyperlinkcolor" val="tx"/>
                  </a:ext>
                </a:extLst>
              </a:hlinkClick>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0000"/>
                </a:solidFill>
                <a:effectLst/>
                <a:uLnTx/>
                <a:uFillTx/>
                <a:latin typeface="Calibri"/>
                <a:ea typeface="+mn-ea"/>
                <a:cs typeface="+mn-cs"/>
                <a:hlinkClick r:id="rId3">
                  <a:extLst>
                    <a:ext uri="{A12FA001-AC4F-418D-AE19-62706E023703}">
                      <ahyp:hlinkClr xmlns:ahyp="http://schemas.microsoft.com/office/drawing/2018/hyperlinkcolor" val="tx"/>
                    </a:ext>
                  </a:extLst>
                </a:hlinkClick>
              </a:rPr>
              <a:t>Can view the response to the consultation on the Financial Reporting Council website (frc.org.uk)</a:t>
            </a:r>
            <a:endParaRPr kumimoji="0" lang="en-GB" sz="1200" b="0" i="0" u="none" strike="noStrike" kern="1200" cap="none" spc="0" normalizeH="0" baseline="0" noProof="0" dirty="0">
              <a:ln>
                <a:noFill/>
              </a:ln>
              <a:solidFill>
                <a:srgbClr val="FF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a:ea typeface="+mn-ea"/>
                <a:cs typeface="+mn-cs"/>
              </a:rPr>
              <a:t>54 responses published on FRC’s website, including from ICAEW; Charity SORP-making body; CFG; other charity specialists and accountancy firms [</a:t>
            </a:r>
            <a:r>
              <a:rPr kumimoji="0" lang="en-GB" sz="1200" b="0" i="0" u="none" strike="noStrike" kern="1200" cap="none" spc="0" normalizeH="0" baseline="0" noProof="0" dirty="0">
                <a:ln>
                  <a:noFill/>
                </a:ln>
                <a:solidFill>
                  <a:prstClr val="black"/>
                </a:solidFill>
                <a:effectLst/>
                <a:highlight>
                  <a:srgbClr val="FFFF00"/>
                </a:highlight>
                <a:uLnTx/>
                <a:uFillTx/>
                <a:latin typeface="Calibri"/>
                <a:ea typeface="+mn-ea"/>
                <a:cs typeface="+mn-cs"/>
              </a:rPr>
              <a:t>NB can’t see MKS did one?]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a:ea typeface="+mn-ea"/>
                <a:cs typeface="+mn-cs"/>
              </a:rPr>
              <a:t>The </a:t>
            </a:r>
            <a:r>
              <a:rPr kumimoji="0" lang="en-GB" sz="1200" b="0" i="0" u="sng" strike="noStrike" kern="1200" cap="none" spc="0" normalizeH="0" baseline="0" noProof="0" dirty="0">
                <a:ln>
                  <a:noFill/>
                </a:ln>
                <a:solidFill>
                  <a:prstClr val="black"/>
                </a:solidFill>
                <a:effectLst/>
                <a:uLnTx/>
                <a:uFillTx/>
                <a:latin typeface="Calibri"/>
                <a:ea typeface="+mn-ea"/>
                <a:cs typeface="+mn-cs"/>
              </a:rPr>
              <a:t>Charities SORP </a:t>
            </a:r>
            <a:r>
              <a:rPr kumimoji="0" lang="en-GB" sz="1200" b="0" i="0" u="none" strike="noStrike" kern="1200" cap="none" spc="0" normalizeH="0" baseline="0" noProof="0" dirty="0">
                <a:ln>
                  <a:noFill/>
                </a:ln>
                <a:solidFill>
                  <a:prstClr val="black"/>
                </a:solidFill>
                <a:effectLst/>
                <a:uLnTx/>
                <a:uFillTx/>
                <a:latin typeface="Calibri"/>
                <a:ea typeface="+mn-ea"/>
                <a:cs typeface="+mn-cs"/>
              </a:rPr>
              <a:t>provides interpretation of FRS 102 and UK GAAP as it applies to charities, plus additional requirements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a:ea typeface="+mn-ea"/>
                <a:cs typeface="+mn-cs"/>
              </a:rPr>
              <a:t>Also needs to be revised in line with the revised FRS 102, being considered by the Charity SORP Committee also taking into account the feedback from wider stakeholder engagement exercises – tricky balancing act esp to address compliance needs vs proportionality for smaller charities</a:t>
            </a:r>
          </a:p>
          <a:p>
            <a:endParaRPr lang="en-GB" dirty="0"/>
          </a:p>
        </p:txBody>
      </p:sp>
      <p:sp>
        <p:nvSpPr>
          <p:cNvPr id="4" name="Slide Number Placeholder 3"/>
          <p:cNvSpPr>
            <a:spLocks noGrp="1"/>
          </p:cNvSpPr>
          <p:nvPr>
            <p:ph type="sldNum" sz="quarter" idx="5"/>
          </p:nvPr>
        </p:nvSpPr>
        <p:spPr/>
        <p:txBody>
          <a:bodyPr/>
          <a:lstStyle/>
          <a:p>
            <a:fld id="{68504622-B725-874B-8B17-821C8DC61332}" type="slidenum">
              <a:rPr lang="en-US" smtClean="0"/>
              <a:t>27</a:t>
            </a:fld>
            <a:endParaRPr lang="en-US" dirty="0"/>
          </a:p>
        </p:txBody>
      </p:sp>
    </p:spTree>
    <p:extLst>
      <p:ext uri="{BB962C8B-B14F-4D97-AF65-F5344CB8AC3E}">
        <p14:creationId xmlns:p14="http://schemas.microsoft.com/office/powerpoint/2010/main" val="11024597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a:ea typeface="+mn-ea"/>
                <a:cs typeface="+mn-cs"/>
              </a:rPr>
              <a:t>Accruals accounts i.e. those showing a T&amp;F view.  Not applicable for R&amp;P Accounts.</a:t>
            </a:r>
          </a:p>
          <a:p>
            <a:pPr marL="0" marR="0" lvl="0" indent="0" algn="l" defTabSz="914400" rtl="0" eaLnBrk="1" fontAlgn="auto" latinLnBrk="0" hangingPunct="1">
              <a:lnSpc>
                <a:spcPct val="94000"/>
              </a:lnSpc>
              <a:spcBef>
                <a:spcPts val="0"/>
              </a:spcBef>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solidFill>
                  <a:prstClr val="black"/>
                </a:solidFill>
                <a:effectLst/>
                <a:uLnTx/>
                <a:uFillTx/>
                <a:latin typeface="Calibri"/>
                <a:ea typeface="+mn-ea"/>
                <a:cs typeface="+mn-cs"/>
              </a:rPr>
              <a:t>FRED 82 consultation on revisions to FRS 102 now closed, but engagement from charity professionals remains important</a:t>
            </a:r>
          </a:p>
          <a:p>
            <a:pPr marL="0" marR="0" lvl="0" indent="0" algn="l" defTabSz="914400" rtl="0" eaLnBrk="1" fontAlgn="auto" latinLnBrk="0" hangingPunct="1">
              <a:lnSpc>
                <a:spcPct val="94000"/>
              </a:lnSpc>
              <a:spcBef>
                <a:spcPts val="0"/>
              </a:spcBef>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solidFill>
                  <a:prstClr val="black"/>
                </a:solidFill>
                <a:effectLst/>
                <a:uLnTx/>
                <a:uFillTx/>
                <a:latin typeface="Calibri"/>
                <a:ea typeface="+mn-ea"/>
                <a:cs typeface="+mn-cs"/>
              </a:rPr>
              <a:t>Key issues include:</a:t>
            </a:r>
          </a:p>
          <a:p>
            <a:pPr marL="228600" marR="0" lvl="0" indent="-228600" algn="l" defTabSz="914400" rtl="0" eaLnBrk="1" fontAlgn="auto" latinLnBrk="0" hangingPunct="1">
              <a:lnSpc>
                <a:spcPct val="94000"/>
              </a:lnSpc>
              <a:spcBef>
                <a:spcPts val="1000"/>
              </a:spcBef>
              <a:spcAft>
                <a:spcPts val="0"/>
              </a:spcAft>
              <a:buClrTx/>
              <a:buSzTx/>
              <a:buFont typeface="Arial"/>
              <a:buChar char="•"/>
              <a:tabLst/>
              <a:defRPr/>
            </a:pPr>
            <a:r>
              <a:rPr kumimoji="0" lang="en-GB" sz="1200" b="1" i="0" u="none" strike="noStrike" kern="1200" cap="none" spc="0" normalizeH="0" baseline="0" noProof="0" dirty="0">
                <a:ln>
                  <a:noFill/>
                </a:ln>
                <a:solidFill>
                  <a:prstClr val="black"/>
                </a:solidFill>
                <a:effectLst/>
                <a:uLnTx/>
                <a:uFillTx/>
                <a:latin typeface="Calibri"/>
                <a:ea typeface="+mn-ea"/>
                <a:cs typeface="+mn-cs"/>
              </a:rPr>
              <a:t>Revenue recognition</a:t>
            </a:r>
            <a:r>
              <a:rPr kumimoji="0" lang="en-GB" sz="1200" b="0" i="0" u="none" strike="noStrike" kern="1200" cap="none" spc="0" normalizeH="0" baseline="0" noProof="0" dirty="0">
                <a:ln>
                  <a:noFill/>
                </a:ln>
                <a:solidFill>
                  <a:prstClr val="black"/>
                </a:solidFill>
                <a:effectLst/>
                <a:uLnTx/>
                <a:uFillTx/>
                <a:latin typeface="Calibri"/>
                <a:ea typeface="+mn-ea"/>
                <a:cs typeface="+mn-cs"/>
              </a:rPr>
              <a:t> esp. for ‘contracts’; ‘non-exchange’ transactions – charity sector sit on different income streams, must be mindful of whether alignment to IFRS means change to charity income principles e.g. entitlement, probability measurement – how much will these be challenged</a:t>
            </a:r>
            <a:br>
              <a:rPr kumimoji="0" lang="en-GB" sz="1200" b="0" i="0" u="none" strike="noStrike" kern="1200" cap="none" spc="0" normalizeH="0" baseline="0" noProof="0" dirty="0">
                <a:ln>
                  <a:noFill/>
                </a:ln>
                <a:solidFill>
                  <a:prstClr val="black"/>
                </a:solidFill>
                <a:effectLst/>
                <a:uLnTx/>
                <a:uFillTx/>
                <a:latin typeface="Calibri"/>
                <a:ea typeface="+mn-ea"/>
                <a:cs typeface="+mn-cs"/>
              </a:rPr>
            </a:br>
            <a:r>
              <a:rPr kumimoji="0" lang="en-GB" sz="1200" b="1" i="0" u="none" strike="noStrike" kern="1200" cap="none" spc="0" normalizeH="0" baseline="0" noProof="0" dirty="0">
                <a:ln>
                  <a:noFill/>
                </a:ln>
                <a:solidFill>
                  <a:prstClr val="black"/>
                </a:solidFill>
                <a:effectLst/>
                <a:uLnTx/>
                <a:uFillTx/>
                <a:latin typeface="Calibri"/>
                <a:ea typeface="+mn-ea"/>
                <a:cs typeface="+mn-cs"/>
              </a:rPr>
              <a:t>Lease accounting </a:t>
            </a:r>
            <a:r>
              <a:rPr kumimoji="0" lang="en-GB" sz="1200" b="0" i="0" u="none" strike="noStrike" kern="1200" cap="none" spc="0" normalizeH="0" baseline="0" noProof="0" dirty="0">
                <a:ln>
                  <a:noFill/>
                </a:ln>
                <a:solidFill>
                  <a:prstClr val="black"/>
                </a:solidFill>
                <a:effectLst/>
                <a:uLnTx/>
                <a:uFillTx/>
                <a:latin typeface="Calibri"/>
                <a:ea typeface="+mn-ea"/>
                <a:cs typeface="+mn-cs"/>
              </a:rPr>
              <a:t>– significant / onerous changes for charities if lessees are required to recognise all leases on the balance sheet (limited exceptions, and no option for charities to apply FRS 105 instead)</a:t>
            </a:r>
            <a:r>
              <a:rPr kumimoji="0" lang="en-GB" sz="1200" b="1" i="0" u="none" strike="noStrike" kern="1200" cap="none" spc="0" normalizeH="0" baseline="0" noProof="0" dirty="0">
                <a:ln>
                  <a:noFill/>
                </a:ln>
                <a:solidFill>
                  <a:prstClr val="black"/>
                </a:solidFill>
                <a:effectLst/>
                <a:uLnTx/>
                <a:uFillTx/>
                <a:latin typeface="Calibri"/>
                <a:ea typeface="+mn-ea"/>
                <a:cs typeface="+mn-cs"/>
              </a:rPr>
              <a:t> .  Fully expecting op leases to be treated the same as Finance leases and go on BS</a:t>
            </a:r>
          </a:p>
          <a:p>
            <a:pPr marL="228600" marR="0" lvl="0" indent="-228600" algn="l" defTabSz="914400" rtl="0" eaLnBrk="1" fontAlgn="auto" latinLnBrk="0" hangingPunct="1">
              <a:lnSpc>
                <a:spcPct val="94000"/>
              </a:lnSpc>
              <a:spcBef>
                <a:spcPts val="1000"/>
              </a:spcBef>
              <a:spcAft>
                <a:spcPts val="0"/>
              </a:spcAft>
              <a:buClrTx/>
              <a:buSzTx/>
              <a:buFont typeface="Arial"/>
              <a:buChar char="•"/>
              <a:tabLst/>
              <a:defRPr/>
            </a:pPr>
            <a:r>
              <a:rPr kumimoji="0" lang="en-GB" sz="1200" b="1" i="0" u="none" strike="noStrike" kern="1200" cap="none" spc="0" normalizeH="0" baseline="0" noProof="0" dirty="0">
                <a:ln>
                  <a:noFill/>
                </a:ln>
                <a:solidFill>
                  <a:prstClr val="black"/>
                </a:solidFill>
                <a:effectLst/>
                <a:uLnTx/>
                <a:uFillTx/>
                <a:latin typeface="Calibri"/>
                <a:ea typeface="+mn-ea"/>
                <a:cs typeface="+mn-cs"/>
              </a:rPr>
              <a:t>Resource and training needs; proportionality re small charities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FF0000"/>
              </a:solidFill>
              <a:effectLst/>
              <a:uLnTx/>
              <a:uFillTx/>
              <a:latin typeface="Calibri"/>
              <a:ea typeface="+mn-ea"/>
              <a:cs typeface="+mn-cs"/>
              <a:hlinkClick r:id="rId3">
                <a:extLst>
                  <a:ext uri="{A12FA001-AC4F-418D-AE19-62706E023703}">
                    <ahyp:hlinkClr xmlns:ahyp="http://schemas.microsoft.com/office/drawing/2018/hyperlinkcolor" val="tx"/>
                  </a:ext>
                </a:extLst>
              </a:hlinkClick>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0000"/>
                </a:solidFill>
                <a:effectLst/>
                <a:uLnTx/>
                <a:uFillTx/>
                <a:latin typeface="Calibri"/>
                <a:ea typeface="+mn-ea"/>
                <a:cs typeface="+mn-cs"/>
                <a:hlinkClick r:id="rId3">
                  <a:extLst>
                    <a:ext uri="{A12FA001-AC4F-418D-AE19-62706E023703}">
                      <ahyp:hlinkClr xmlns:ahyp="http://schemas.microsoft.com/office/drawing/2018/hyperlinkcolor" val="tx"/>
                    </a:ext>
                  </a:extLst>
                </a:hlinkClick>
              </a:rPr>
              <a:t>Can view the response to the consultation on the Financial Reporting Council website (frc.org.uk)</a:t>
            </a:r>
            <a:endParaRPr kumimoji="0" lang="en-GB" sz="1200" b="0" i="0" u="none" strike="noStrike" kern="1200" cap="none" spc="0" normalizeH="0" baseline="0" noProof="0" dirty="0">
              <a:ln>
                <a:noFill/>
              </a:ln>
              <a:solidFill>
                <a:srgbClr val="FF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a:ea typeface="+mn-ea"/>
                <a:cs typeface="+mn-cs"/>
              </a:rPr>
              <a:t>54 responses published on FRC’s website, including from ICAEW; Charity SORP-making body; CFG; other charity specialists and accountancy firms [</a:t>
            </a:r>
            <a:r>
              <a:rPr kumimoji="0" lang="en-GB" sz="1200" b="0" i="0" u="none" strike="noStrike" kern="1200" cap="none" spc="0" normalizeH="0" baseline="0" noProof="0" dirty="0">
                <a:ln>
                  <a:noFill/>
                </a:ln>
                <a:solidFill>
                  <a:prstClr val="black"/>
                </a:solidFill>
                <a:effectLst/>
                <a:highlight>
                  <a:srgbClr val="FFFF00"/>
                </a:highlight>
                <a:uLnTx/>
                <a:uFillTx/>
                <a:latin typeface="Calibri"/>
                <a:ea typeface="+mn-ea"/>
                <a:cs typeface="+mn-cs"/>
              </a:rPr>
              <a:t>NB can’t see MKS did one?]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a:ea typeface="+mn-ea"/>
                <a:cs typeface="+mn-cs"/>
              </a:rPr>
              <a:t>The </a:t>
            </a:r>
            <a:r>
              <a:rPr kumimoji="0" lang="en-GB" sz="1200" b="0" i="0" u="sng" strike="noStrike" kern="1200" cap="none" spc="0" normalizeH="0" baseline="0" noProof="0" dirty="0">
                <a:ln>
                  <a:noFill/>
                </a:ln>
                <a:solidFill>
                  <a:prstClr val="black"/>
                </a:solidFill>
                <a:effectLst/>
                <a:uLnTx/>
                <a:uFillTx/>
                <a:latin typeface="Calibri"/>
                <a:ea typeface="+mn-ea"/>
                <a:cs typeface="+mn-cs"/>
              </a:rPr>
              <a:t>Charities SORP </a:t>
            </a:r>
            <a:r>
              <a:rPr kumimoji="0" lang="en-GB" sz="1200" b="0" i="0" u="none" strike="noStrike" kern="1200" cap="none" spc="0" normalizeH="0" baseline="0" noProof="0" dirty="0">
                <a:ln>
                  <a:noFill/>
                </a:ln>
                <a:solidFill>
                  <a:prstClr val="black"/>
                </a:solidFill>
                <a:effectLst/>
                <a:uLnTx/>
                <a:uFillTx/>
                <a:latin typeface="Calibri"/>
                <a:ea typeface="+mn-ea"/>
                <a:cs typeface="+mn-cs"/>
              </a:rPr>
              <a:t>provides interpretation of FRS 102 and UK GAAP as it applies to charities, plus additional requirements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a:ea typeface="+mn-ea"/>
                <a:cs typeface="+mn-cs"/>
              </a:rPr>
              <a:t>Also needs to be revised in line with the revised FRS 102, being considered by the Charity SORP Committee also taking into account the feedback from wider stakeholder engagement exercises – tricky balancing act esp to address compliance needs vs proportionality for smaller charities</a:t>
            </a:r>
          </a:p>
          <a:p>
            <a:endParaRPr lang="en-GB" dirty="0"/>
          </a:p>
        </p:txBody>
      </p:sp>
      <p:sp>
        <p:nvSpPr>
          <p:cNvPr id="4" name="Slide Number Placeholder 3"/>
          <p:cNvSpPr>
            <a:spLocks noGrp="1"/>
          </p:cNvSpPr>
          <p:nvPr>
            <p:ph type="sldNum" sz="quarter" idx="5"/>
          </p:nvPr>
        </p:nvSpPr>
        <p:spPr/>
        <p:txBody>
          <a:bodyPr/>
          <a:lstStyle/>
          <a:p>
            <a:fld id="{68504622-B725-874B-8B17-821C8DC61332}" type="slidenum">
              <a:rPr lang="en-US" smtClean="0"/>
              <a:t>28</a:t>
            </a:fld>
            <a:endParaRPr lang="en-US" dirty="0"/>
          </a:p>
        </p:txBody>
      </p:sp>
    </p:spTree>
    <p:extLst>
      <p:ext uri="{BB962C8B-B14F-4D97-AF65-F5344CB8AC3E}">
        <p14:creationId xmlns:p14="http://schemas.microsoft.com/office/powerpoint/2010/main" val="23976263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Moving on to a quick update on Equality Diversity and Inclusion</a:t>
            </a:r>
          </a:p>
          <a:p>
            <a:endParaRPr lang="en-GB" dirty="0"/>
          </a:p>
          <a:p>
            <a:r>
              <a:rPr lang="en-GB" dirty="0"/>
              <a:t>Feel like this has been a topic of consideration and “action” / STANDING AGENDA ITEM for a while now</a:t>
            </a:r>
          </a:p>
          <a:p>
            <a:endParaRPr lang="en-GB" dirty="0"/>
          </a:p>
          <a:p>
            <a:r>
              <a:rPr lang="en-GB" dirty="0"/>
              <a:t>BUT what, in my opinion, has changed so much since the last time I presented to you all in 2020 is the depth of information, case studies and guidance that is now out there in the sector.</a:t>
            </a:r>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68504622-B725-874B-8B17-821C8DC61332}"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30</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68570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lvl="0" indent="-285750" eaLnBrk="0" hangingPunct="0">
              <a:spcBef>
                <a:spcPct val="20000"/>
              </a:spcBef>
              <a:buClr>
                <a:schemeClr val="tx1"/>
              </a:buClr>
              <a:buSzPct val="100000"/>
              <a:buFont typeface="Arial" panose="020B0604020202020204" pitchFamily="34" charset="0"/>
              <a:buChar char="•"/>
            </a:pPr>
            <a:r>
              <a:rPr lang="en-GB" sz="1200" b="1" i="1" kern="0" dirty="0"/>
              <a:t>Many of us in the room are accountants and will understand the term Equity but this is a different definition</a:t>
            </a:r>
          </a:p>
          <a:p>
            <a:pPr marL="285750" lvl="0" indent="-285750" eaLnBrk="0" hangingPunct="0">
              <a:spcBef>
                <a:spcPct val="20000"/>
              </a:spcBef>
              <a:buClr>
                <a:schemeClr val="tx1"/>
              </a:buClr>
              <a:buSzPct val="100000"/>
              <a:buFont typeface="Arial" panose="020B0604020202020204" pitchFamily="34" charset="0"/>
              <a:buChar char="•"/>
            </a:pPr>
            <a:r>
              <a:rPr lang="en-GB" sz="1200" b="1" i="1" kern="0" dirty="0"/>
              <a:t>Equality – looking to treat everyone the same</a:t>
            </a:r>
          </a:p>
          <a:p>
            <a:pPr marL="285750" lvl="0" indent="-285750" eaLnBrk="0" hangingPunct="0">
              <a:spcBef>
                <a:spcPct val="20000"/>
              </a:spcBef>
              <a:buClr>
                <a:schemeClr val="tx1"/>
              </a:buClr>
              <a:buSzPct val="100000"/>
              <a:buFont typeface="Arial" panose="020B0604020202020204" pitchFamily="34" charset="0"/>
              <a:buChar char="•"/>
            </a:pPr>
            <a:r>
              <a:rPr lang="en-GB" sz="1200" b="1" i="1" kern="0" dirty="0"/>
              <a:t>Equity – not treating everyone the same (a different bike depending on the circumstances) but looking to ensure “the same outcome for everyone”.</a:t>
            </a:r>
          </a:p>
          <a:p>
            <a:pPr marL="285750" lvl="0" indent="-285750" eaLnBrk="0" hangingPunct="0">
              <a:spcBef>
                <a:spcPct val="20000"/>
              </a:spcBef>
              <a:buClr>
                <a:schemeClr val="tx1"/>
              </a:buClr>
              <a:buSzPct val="100000"/>
              <a:buFont typeface="Arial" panose="020B0604020202020204" pitchFamily="34" charset="0"/>
              <a:buChar char="•"/>
            </a:pPr>
            <a:r>
              <a:rPr lang="en-GB" sz="1200" b="1" i="1" kern="0" dirty="0"/>
              <a:t>Equality versus Equity – an important concept often forgotten</a:t>
            </a:r>
            <a:r>
              <a:rPr lang="en-GB" sz="1200" b="1" i="1" kern="0" baseline="0" dirty="0"/>
              <a:t> in the sector?</a:t>
            </a:r>
            <a:endParaRPr lang="en-GB" dirty="0"/>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68504622-B725-874B-8B17-821C8DC61332}"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31</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14028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lvl="0" indent="-285750" eaLnBrk="0" hangingPunct="0">
              <a:spcBef>
                <a:spcPct val="20000"/>
              </a:spcBef>
              <a:buClr>
                <a:schemeClr val="tx1"/>
              </a:buClr>
              <a:buSzPct val="100000"/>
              <a:buFont typeface="Arial" panose="020B0604020202020204" pitchFamily="34" charset="0"/>
              <a:buChar char="•"/>
            </a:pPr>
            <a:r>
              <a:rPr lang="en-GB" sz="1200" b="1" i="1" kern="0" dirty="0"/>
              <a:t>NOW BEAR WITH ME – THESE ARE 2020 STATS AND HAVENT BEEN UPDATED, BUT I WOULD EXPECT THEY HAVENT MOVED “THAT MUCH” – SO CAN SEE THE ISSUE IN THE NON PROFIT SECTOR:</a:t>
            </a:r>
          </a:p>
          <a:p>
            <a:pPr marL="285750" lvl="0" indent="-285750" eaLnBrk="0" hangingPunct="0">
              <a:spcBef>
                <a:spcPct val="20000"/>
              </a:spcBef>
              <a:buClr>
                <a:schemeClr val="tx1"/>
              </a:buClr>
              <a:buSzPct val="100000"/>
              <a:buFont typeface="Arial" panose="020B0604020202020204" pitchFamily="34" charset="0"/>
              <a:buChar char="•"/>
            </a:pPr>
            <a:endParaRPr lang="en-GB" sz="1200" b="1" i="1" kern="0" dirty="0"/>
          </a:p>
          <a:p>
            <a:pPr marL="285750" lvl="0" indent="-285750" eaLnBrk="0" hangingPunct="0">
              <a:spcBef>
                <a:spcPct val="20000"/>
              </a:spcBef>
              <a:buClr>
                <a:schemeClr val="tx1"/>
              </a:buClr>
              <a:buSzPct val="100000"/>
              <a:buFont typeface="Arial" panose="020B0604020202020204" pitchFamily="34" charset="0"/>
              <a:buChar char="•"/>
            </a:pPr>
            <a:r>
              <a:rPr lang="en-GB" sz="1200" b="1" i="1" kern="0" dirty="0"/>
              <a:t>3% of Trustees are below 30</a:t>
            </a:r>
          </a:p>
          <a:p>
            <a:pPr marL="285750" lvl="0" indent="-285750" eaLnBrk="0" hangingPunct="0">
              <a:spcBef>
                <a:spcPct val="20000"/>
              </a:spcBef>
              <a:buClr>
                <a:schemeClr val="tx1"/>
              </a:buClr>
              <a:buSzPct val="100000"/>
              <a:buFont typeface="Arial" panose="020B0604020202020204" pitchFamily="34" charset="0"/>
              <a:buChar char="•"/>
            </a:pPr>
            <a:endParaRPr lang="en-GB" sz="1200" b="1" i="1" kern="0" dirty="0"/>
          </a:p>
          <a:p>
            <a:pPr marL="285750" lvl="0" indent="-285750" eaLnBrk="0" hangingPunct="0">
              <a:spcBef>
                <a:spcPct val="20000"/>
              </a:spcBef>
              <a:buClr>
                <a:schemeClr val="tx1"/>
              </a:buClr>
              <a:buSzPct val="100000"/>
              <a:buFont typeface="Arial" panose="020B0604020202020204" pitchFamily="34" charset="0"/>
              <a:buChar char="•"/>
            </a:pPr>
            <a:r>
              <a:rPr lang="en-GB" sz="1200" b="1" i="1" kern="0" dirty="0"/>
              <a:t>0.04% of Trustees are 18 or younger</a:t>
            </a:r>
          </a:p>
          <a:p>
            <a:pPr marL="285750" lvl="0" indent="-285750" eaLnBrk="0" hangingPunct="0">
              <a:spcBef>
                <a:spcPct val="20000"/>
              </a:spcBef>
              <a:buClr>
                <a:schemeClr val="tx1"/>
              </a:buClr>
              <a:buSzPct val="100000"/>
              <a:buFont typeface="Arial" panose="020B0604020202020204" pitchFamily="34" charset="0"/>
              <a:buChar char="•"/>
            </a:pPr>
            <a:endParaRPr lang="en-GB" sz="1200" b="1" i="1" kern="0" dirty="0"/>
          </a:p>
          <a:p>
            <a:pPr marL="285750" lvl="0" indent="-285750" eaLnBrk="0" hangingPunct="0">
              <a:spcBef>
                <a:spcPct val="20000"/>
              </a:spcBef>
              <a:buClr>
                <a:schemeClr val="tx1"/>
              </a:buClr>
              <a:buSzPct val="100000"/>
              <a:buFont typeface="Arial" panose="020B0604020202020204" pitchFamily="34" charset="0"/>
              <a:buChar char="•"/>
            </a:pPr>
            <a:r>
              <a:rPr lang="en-GB" sz="1200" b="1" i="1" kern="0" dirty="0"/>
              <a:t>8% of Charity sector Trustees are called Paul or John!!!! MORE OF MONOPOLY</a:t>
            </a:r>
            <a:r>
              <a:rPr lang="en-GB" sz="1200" b="1" i="1" kern="0" baseline="0" dirty="0"/>
              <a:t> OF THE SECTOR THAN THE NAMING OF POPES!!! (OVER 60,000 TRUSTEES)!</a:t>
            </a:r>
            <a:endParaRPr lang="en-GB" sz="1200" b="1" i="1" kern="0" dirty="0"/>
          </a:p>
          <a:p>
            <a:endParaRPr lang="en-GB" dirty="0"/>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68504622-B725-874B-8B17-821C8DC61332}"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32</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38865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GOVERNANCE AND LEADERSHIP MAGAZINE – THE CONCEPT OF AN “EQUITY AUDIT” AMONGST MANY OTHER EXCELLENT IDEAS TO HELP YOU ON YOUR EDI JOURNEY</a:t>
            </a:r>
            <a:br>
              <a:rPr lang="en-GB" dirty="0"/>
            </a:br>
            <a:endParaRPr lang="en-GB" dirty="0"/>
          </a:p>
          <a:p>
            <a:pPr marL="171450" indent="-171450">
              <a:buFontTx/>
              <a:buChar char="-"/>
            </a:pPr>
            <a:r>
              <a:rPr lang="en-GB" dirty="0"/>
              <a:t>AGBIS AND FARRER PUBLICATION (HOLD IT UP!) – In the Wake of Black Lives Matter and </a:t>
            </a:r>
            <a:r>
              <a:rPr lang="en-GB" dirty="0" err="1"/>
              <a:t>Everyones</a:t>
            </a:r>
            <a:r>
              <a:rPr lang="en-GB" dirty="0"/>
              <a:t> Invited – Includes a checklist for a “Whole School Approach” to EDI – a very good read!</a:t>
            </a:r>
            <a:br>
              <a:rPr lang="en-GB" dirty="0"/>
            </a:br>
            <a:endParaRPr lang="en-GB" dirty="0"/>
          </a:p>
          <a:p>
            <a:pPr marL="171450" indent="-171450">
              <a:buFontTx/>
              <a:buChar char="-"/>
            </a:pPr>
            <a:r>
              <a:rPr lang="en-GB" dirty="0"/>
              <a:t>FROM HERE TO DIVERSITY FROM THE ATRD – ACTION FOR TRUSTEE RACIAL DIVERSITY – 60 EXCELLENT PAGES OF GUIDANCE AND ONE OF MY FAVOURITE QUOTES IN THIS AREA (COMING UP IN A SECOND)</a:t>
            </a:r>
            <a:br>
              <a:rPr lang="en-GB" dirty="0"/>
            </a:br>
            <a:endParaRPr lang="en-GB" dirty="0"/>
          </a:p>
          <a:p>
            <a:pPr marL="171450" indent="-171450">
              <a:buFontTx/>
              <a:buChar char="-"/>
            </a:pPr>
            <a:r>
              <a:rPr lang="en-GB" dirty="0"/>
              <a:t>IWILL – Getting young people on your Trustee Board “</a:t>
            </a:r>
            <a:r>
              <a:rPr lang="en-GB" b="0" i="0" dirty="0">
                <a:solidFill>
                  <a:srgbClr val="63605E"/>
                </a:solidFill>
                <a:effectLst/>
                <a:latin typeface="Karla" panose="020B0604020202020204" pitchFamily="2" charset="0"/>
              </a:rPr>
              <a:t>Including young people from diverse backgrounds on your board doesn’t just benefit the young person involved. It brings creative and unique perspectives to conversations that can influence outcomes to the benefit of your team and your beneficiaries. Not only this, but it helps you address the well-worn issue of board diversity (or lack thereof).” 6 PAGES – GOOD FOR THOSE OF YOU WHO LIKE GUIDANCE AS BEING CONCISE (OR JUST LESS READING!) OR YOUNG PEOPLE TODAY WONT READ OR WRITE A 60 PAGE DOCUMENT!</a:t>
            </a:r>
            <a:endParaRPr lang="en-GB" dirty="0"/>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68504622-B725-874B-8B17-821C8DC61332}"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33</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71621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dirty="0"/>
              <a:t>Cost of giving crisis - </a:t>
            </a:r>
            <a:r>
              <a:rPr lang="en-US" b="1" i="0" dirty="0">
                <a:solidFill>
                  <a:srgbClr val="FFFFFF"/>
                </a:solidFill>
                <a:effectLst/>
                <a:latin typeface="HCo Verlag"/>
              </a:rPr>
              <a:t>Support for charities</a:t>
            </a:r>
          </a:p>
          <a:p>
            <a:pPr algn="l"/>
            <a:r>
              <a:rPr lang="en-US" b="0" i="0" dirty="0">
                <a:solidFill>
                  <a:srgbClr val="FFFFFF"/>
                </a:solidFill>
                <a:effectLst/>
                <a:latin typeface="MuseoSans"/>
              </a:rPr>
              <a:t>Our latest research reveals the alarming extent of the crisis facing our sector this winter.</a:t>
            </a:r>
          </a:p>
          <a:p>
            <a:pPr algn="l"/>
            <a:r>
              <a:rPr lang="en-US" b="0" i="0" dirty="0">
                <a:solidFill>
                  <a:srgbClr val="FFFFFF"/>
                </a:solidFill>
                <a:effectLst/>
                <a:latin typeface="MuseoSans"/>
              </a:rPr>
              <a:t>With costs climbing, funding falling and demand increasing, this is not just a cost of living crisis. For charities, this is a Cost of Giving Crisis.</a:t>
            </a:r>
          </a:p>
          <a:p>
            <a:pPr algn="l"/>
            <a:r>
              <a:rPr lang="en-US" b="0" i="0" dirty="0">
                <a:solidFill>
                  <a:srgbClr val="FFFFFF"/>
                </a:solidFill>
                <a:effectLst/>
                <a:latin typeface="MuseoSans"/>
              </a:rPr>
              <a:t>85% of charities we spoke to in a recent survey said this winter will be as tough – or even tougher (54%) – than it was last year. If our sector doesn’t get the support it urgently needs, 1 in 5 charities could be forced to close until things improve, leaving people and communities at risk.</a:t>
            </a:r>
          </a:p>
          <a:p>
            <a:endParaRPr lang="en-GB" dirty="0">
              <a:solidFill>
                <a:srgbClr val="FF0000"/>
              </a:solidFill>
            </a:endParaRPr>
          </a:p>
          <a:p>
            <a:endParaRPr lang="en-GB" b="1" dirty="0">
              <a:solidFill>
                <a:srgbClr val="FF0000"/>
              </a:solidFill>
            </a:endParaRPr>
          </a:p>
          <a:p>
            <a:r>
              <a:rPr lang="en-GB" b="1" dirty="0">
                <a:solidFill>
                  <a:srgbClr val="FF0000"/>
                </a:solidFill>
              </a:rPr>
              <a:t>ADD MORE XXXX</a:t>
            </a:r>
          </a:p>
        </p:txBody>
      </p:sp>
      <p:sp>
        <p:nvSpPr>
          <p:cNvPr id="4" name="Slide Number Placeholder 3"/>
          <p:cNvSpPr>
            <a:spLocks noGrp="1"/>
          </p:cNvSpPr>
          <p:nvPr>
            <p:ph type="sldNum" sz="quarter" idx="5"/>
          </p:nvPr>
        </p:nvSpPr>
        <p:spPr/>
        <p:txBody>
          <a:bodyPr/>
          <a:lstStyle/>
          <a:p>
            <a:fld id="{68504622-B725-874B-8B17-821C8DC61332}" type="slidenum">
              <a:rPr lang="en-US" smtClean="0"/>
              <a:t>5</a:t>
            </a:fld>
            <a:endParaRPr lang="en-US" dirty="0"/>
          </a:p>
        </p:txBody>
      </p:sp>
    </p:spTree>
    <p:extLst>
      <p:ext uri="{BB962C8B-B14F-4D97-AF65-F5344CB8AC3E}">
        <p14:creationId xmlns:p14="http://schemas.microsoft.com/office/powerpoint/2010/main" val="21557769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68504622-B725-874B-8B17-821C8DC61332}"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35</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41575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171450" marR="0" lvl="0" indent="-171450" algn="l" defTabSz="914400" rtl="0" eaLnBrk="1" fontAlgn="auto" latinLnBrk="0" hangingPunct="1">
              <a:lnSpc>
                <a:spcPct val="134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alibri Light"/>
                <a:ea typeface="+mn-ea"/>
                <a:cs typeface="Arial" panose="020B0604020202020204" pitchFamily="34" charset="0"/>
              </a:rPr>
              <a:t>We’ve included this slide as a quick reminder of the latest version of the CGC (Dec 2020) as we’ll refer to the CGC Principles where relevant in the next few minutes, drawing on the our experience (during governance reviews) of what’s being done well, and what’s still challenging in the sector.</a:t>
            </a:r>
          </a:p>
          <a:p>
            <a:pPr marL="171450" marR="0" lvl="0" indent="-171450" algn="l" defTabSz="914400" rtl="0" eaLnBrk="1" fontAlgn="auto" latinLnBrk="0" hangingPunct="1">
              <a:lnSpc>
                <a:spcPct val="134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alibri Light"/>
                <a:ea typeface="+mn-ea"/>
                <a:cs typeface="Arial" panose="020B0604020202020204" pitchFamily="34" charset="0"/>
              </a:rPr>
              <a:t>We can’t go through each principle and recommended practice but would strongly encourage you / your boards to looks at this – as an exercise ‘in total’ or as a staged process looking at 1 or 2 Principles in turn.</a:t>
            </a:r>
          </a:p>
          <a:p>
            <a:pPr marL="171450" marR="0" lvl="0" indent="-171450" algn="l" defTabSz="914400" rtl="0" eaLnBrk="1" fontAlgn="auto" latinLnBrk="0" hangingPunct="1">
              <a:lnSpc>
                <a:spcPct val="134000"/>
              </a:lnSpc>
              <a:spcBef>
                <a:spcPts val="0"/>
              </a:spcBef>
              <a:spcAft>
                <a:spcPts val="0"/>
              </a:spcAft>
              <a:buClrTx/>
              <a:buSzTx/>
              <a:buFont typeface="Arial" panose="020B0604020202020204" pitchFamily="34" charset="0"/>
              <a:buChar char="•"/>
              <a:tabLst/>
              <a:defRPr/>
            </a:pPr>
            <a:endParaRPr kumimoji="0" lang="en-GB" sz="1200" b="0" i="0" u="none" strike="noStrike" kern="1200" cap="none" spc="0" normalizeH="0" baseline="0" noProof="0" dirty="0">
              <a:ln>
                <a:noFill/>
              </a:ln>
              <a:solidFill>
                <a:prstClr val="black"/>
              </a:solidFill>
              <a:effectLst/>
              <a:uLnTx/>
              <a:uFillTx/>
              <a:latin typeface="Calibri Light"/>
              <a:ea typeface="+mn-ea"/>
              <a:cs typeface="Arial" panose="020B0604020202020204" pitchFamily="34" charset="0"/>
            </a:endParaRPr>
          </a:p>
          <a:p>
            <a:pPr marL="171450" marR="0" lvl="0" indent="-171450" algn="l" defTabSz="914400" rtl="0" eaLnBrk="1" fontAlgn="auto" latinLnBrk="0" hangingPunct="1">
              <a:lnSpc>
                <a:spcPct val="134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alibri Light"/>
                <a:ea typeface="+mn-ea"/>
                <a:cs typeface="Arial" panose="020B0604020202020204" pitchFamily="34" charset="0"/>
              </a:rPr>
              <a:t>Link to your strategy discussions / Board ‘away days’ or regular Trustee training.</a:t>
            </a:r>
          </a:p>
          <a:p>
            <a:pPr marL="171450" marR="0" lvl="0" indent="-171450" algn="l" defTabSz="914400" rtl="0" eaLnBrk="1" fontAlgn="auto" latinLnBrk="0" hangingPunct="1">
              <a:lnSpc>
                <a:spcPct val="134000"/>
              </a:lnSpc>
              <a:spcBef>
                <a:spcPts val="0"/>
              </a:spcBef>
              <a:spcAft>
                <a:spcPts val="0"/>
              </a:spcAft>
              <a:buClrTx/>
              <a:buSzTx/>
              <a:buFont typeface="Arial" panose="020B0604020202020204" pitchFamily="34" charset="0"/>
              <a:buChar char="•"/>
              <a:tabLst/>
              <a:defRPr/>
            </a:pPr>
            <a:endParaRPr kumimoji="0" lang="en-GB" sz="1200" b="0" i="0" u="none" strike="noStrike" kern="1200" cap="none" spc="0" normalizeH="0" baseline="0" noProof="0" dirty="0">
              <a:ln>
                <a:noFill/>
              </a:ln>
              <a:solidFill>
                <a:prstClr val="black"/>
              </a:solidFill>
              <a:effectLst/>
              <a:uLnTx/>
              <a:uFillTx/>
              <a:latin typeface="Calibri Light"/>
              <a:ea typeface="+mn-ea"/>
              <a:cs typeface="Arial" panose="020B0604020202020204" pitchFamily="34" charset="0"/>
            </a:endParaRPr>
          </a:p>
          <a:p>
            <a:pPr marL="171450" marR="0" lvl="0" indent="-171450" algn="l" defTabSz="914400" rtl="0" eaLnBrk="1" fontAlgn="auto" latinLnBrk="0" hangingPunct="1">
              <a:lnSpc>
                <a:spcPct val="134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alibri Light"/>
                <a:ea typeface="+mn-ea"/>
                <a:cs typeface="Arial" panose="020B0604020202020204" pitchFamily="34" charset="0"/>
              </a:rPr>
              <a:t>You may also be familiar with </a:t>
            </a:r>
            <a:r>
              <a:rPr kumimoji="0" lang="en-GB" sz="1100" b="0" i="0" u="none" strike="noStrike" kern="1200" cap="none" spc="0" normalizeH="0" baseline="0" noProof="0" dirty="0">
                <a:ln>
                  <a:noFill/>
                </a:ln>
                <a:solidFill>
                  <a:prstClr val="black"/>
                </a:solidFill>
                <a:effectLst/>
                <a:uLnTx/>
                <a:uFillTx/>
                <a:latin typeface="Calibri"/>
                <a:ea typeface="+mn-ea"/>
                <a:cs typeface="+mn-cs"/>
              </a:rPr>
              <a:t>guidance from the </a:t>
            </a:r>
            <a:r>
              <a:rPr kumimoji="0" lang="en-GB" sz="1100" b="1" i="0" u="none" strike="noStrike" kern="1200" cap="none" spc="0" normalizeH="0" baseline="0" noProof="0" dirty="0">
                <a:ln>
                  <a:noFill/>
                </a:ln>
                <a:solidFill>
                  <a:prstClr val="black"/>
                </a:solidFill>
                <a:effectLst/>
                <a:uLnTx/>
                <a:uFillTx/>
                <a:latin typeface="Calibri"/>
                <a:ea typeface="+mn-ea"/>
                <a:cs typeface="+mn-cs"/>
              </a:rPr>
              <a:t>Chartered Governance Institute UK &amp; Ireland (CGI):</a:t>
            </a:r>
          </a:p>
          <a:p>
            <a:pPr marL="457200" marR="0" lvl="1" indent="0" algn="l" defTabSz="914400" rtl="0" eaLnBrk="1" fontAlgn="auto" latinLnBrk="0" hangingPunct="1">
              <a:lnSpc>
                <a:spcPct val="94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a:ea typeface="+mn-ea"/>
                <a:cs typeface="+mn-cs"/>
              </a:rPr>
              <a:t>Improving Charity Boardroom behaviours (April 2021) – links to each Principle of the Code</a:t>
            </a:r>
          </a:p>
          <a:p>
            <a:pPr marL="457200" marR="0" lvl="1" indent="0" algn="l" defTabSz="914400" rtl="0" eaLnBrk="1" fontAlgn="auto" latinLnBrk="0" hangingPunct="1">
              <a:lnSpc>
                <a:spcPct val="94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a:ea typeface="+mn-ea"/>
                <a:cs typeface="+mn-cs"/>
              </a:rPr>
              <a:t>The 12 elements of independent judgement for a UK Board:  A guide for Directors (July 2021)]</a:t>
            </a:r>
          </a:p>
          <a:p>
            <a:pPr marL="0" marR="0" lvl="0" indent="0" algn="l" defTabSz="914400" rtl="0" eaLnBrk="1" fontAlgn="auto" latinLnBrk="0" hangingPunct="1">
              <a:lnSpc>
                <a:spcPct val="94000"/>
              </a:lnSpc>
              <a:spcBef>
                <a:spcPts val="0"/>
              </a:spcBef>
              <a:spcAft>
                <a:spcPts val="0"/>
              </a:spcAft>
              <a:buClrTx/>
              <a:buSzTx/>
              <a:buFontTx/>
              <a:buNone/>
              <a:tabLst/>
              <a:defRPr/>
            </a:pPr>
            <a:endParaRPr kumimoji="0" lang="en-GB" sz="1100" b="0" i="0" u="none" strike="noStrike" kern="1200" cap="none" spc="0" normalizeH="0" baseline="0" noProof="0" dirty="0">
              <a:ln>
                <a:noFill/>
              </a:ln>
              <a:solidFill>
                <a:prstClr val="black"/>
              </a:solidFill>
              <a:effectLst/>
              <a:uLnTx/>
              <a:uFillTx/>
              <a:latin typeface="Calibri"/>
              <a:ea typeface="+mn-ea"/>
              <a:cs typeface="+mn-cs"/>
            </a:endParaRPr>
          </a:p>
          <a:p>
            <a:pPr marL="171450" marR="0" lvl="0" indent="-171450" algn="l" defTabSz="914400" rtl="0" eaLnBrk="1" fontAlgn="auto" latinLnBrk="0" hangingPunct="1">
              <a:lnSpc>
                <a:spcPct val="134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prstClr val="black"/>
                </a:solidFill>
                <a:effectLst/>
                <a:uLnTx/>
                <a:uFillTx/>
                <a:latin typeface="Calibri Light"/>
                <a:ea typeface="+mn-ea"/>
                <a:cs typeface="Arial" panose="020B0604020202020204" pitchFamily="34" charset="0"/>
              </a:rPr>
              <a:t>The Code comprises 7 Principles built around the ‘Foundation’ – trustee role and context (based on CC3 guidance Essential Trustee)</a:t>
            </a:r>
          </a:p>
          <a:p>
            <a:pPr marL="171450" marR="0" lvl="0" indent="-171450" algn="l" defTabSz="914400" rtl="0" eaLnBrk="1" fontAlgn="auto" latinLnBrk="0" hangingPunct="1">
              <a:lnSpc>
                <a:spcPct val="134000"/>
              </a:lnSpc>
              <a:spcBef>
                <a:spcPts val="0"/>
              </a:spcBef>
              <a:spcAft>
                <a:spcPts val="0"/>
              </a:spcAft>
              <a:buClrTx/>
              <a:buSzTx/>
              <a:buFont typeface="Arial" panose="020B0604020202020204" pitchFamily="34" charset="0"/>
              <a:buChar char="•"/>
              <a:tabLst/>
              <a:defRPr/>
            </a:pPr>
            <a:r>
              <a:rPr kumimoji="0" lang="en-GB" sz="1100" b="1" i="0" u="none" strike="noStrike" kern="1200" cap="none" spc="0" normalizeH="0" baseline="0" noProof="0" dirty="0">
                <a:ln>
                  <a:noFill/>
                </a:ln>
                <a:solidFill>
                  <a:prstClr val="black"/>
                </a:solidFill>
                <a:effectLst/>
                <a:uLnTx/>
                <a:uFillTx/>
                <a:latin typeface="Calibri Light"/>
                <a:ea typeface="+mn-ea"/>
                <a:cs typeface="Arial" panose="020B0604020202020204" pitchFamily="34" charset="0"/>
              </a:rPr>
              <a:t>CGC </a:t>
            </a:r>
            <a:r>
              <a:rPr kumimoji="0" lang="en-GB" sz="1100" b="0" i="0" u="none" strike="noStrike" kern="1200" cap="none" spc="0" normalizeH="0" baseline="0" noProof="0" dirty="0">
                <a:ln>
                  <a:noFill/>
                </a:ln>
                <a:solidFill>
                  <a:prstClr val="black"/>
                </a:solidFill>
                <a:effectLst/>
                <a:uLnTx/>
                <a:uFillTx/>
                <a:latin typeface="Calibri Light"/>
                <a:ea typeface="+mn-ea"/>
                <a:cs typeface="Arial" panose="020B0604020202020204" pitchFamily="34" charset="0"/>
              </a:rPr>
              <a:t>- developed ‘by the sector, for the sector’</a:t>
            </a:r>
          </a:p>
          <a:p>
            <a:pPr marL="171450" marR="0" lvl="0" indent="-171450" algn="l" defTabSz="914400" rtl="0" eaLnBrk="1" fontAlgn="auto" latinLnBrk="0" hangingPunct="1">
              <a:lnSpc>
                <a:spcPct val="134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prstClr val="black"/>
                </a:solidFill>
                <a:effectLst/>
                <a:uLnTx/>
                <a:uFillTx/>
                <a:latin typeface="Calibri Light"/>
                <a:ea typeface="+mn-ea"/>
                <a:cs typeface="Arial" panose="020B0604020202020204" pitchFamily="34" charset="0"/>
              </a:rPr>
              <a:t>NOT just for larger charities, though application / best practice will vary according to your size and nature</a:t>
            </a:r>
          </a:p>
          <a:p>
            <a:pPr marL="171450" marR="0" lvl="0" indent="-171450" algn="l" defTabSz="914400" rtl="0" eaLnBrk="1" fontAlgn="auto" latinLnBrk="0" hangingPunct="1">
              <a:lnSpc>
                <a:spcPct val="134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prstClr val="black"/>
                </a:solidFill>
                <a:effectLst/>
                <a:uLnTx/>
                <a:uFillTx/>
                <a:latin typeface="Calibri Light"/>
                <a:ea typeface="+mn-ea"/>
                <a:cs typeface="Arial" panose="020B0604020202020204" pitchFamily="34" charset="0"/>
              </a:rPr>
              <a:t>Not a legal or regulatory requirement, hence ‘apply or explain’ not ‘comply or explain’</a:t>
            </a:r>
          </a:p>
          <a:p>
            <a:pPr marL="171450" marR="0" lvl="0" indent="-171450" algn="l" defTabSz="914400" rtl="0" eaLnBrk="1" fontAlgn="auto" latinLnBrk="0" hangingPunct="1">
              <a:lnSpc>
                <a:spcPct val="134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prstClr val="black"/>
                </a:solidFill>
                <a:effectLst/>
                <a:uLnTx/>
                <a:uFillTx/>
                <a:latin typeface="Calibri Light"/>
                <a:ea typeface="+mn-ea"/>
                <a:cs typeface="Arial" panose="020B0604020202020204" pitchFamily="34" charset="0"/>
              </a:rPr>
              <a:t>CGC draws upon, but is fundamentally different to, the Charity Commission’s guidance</a:t>
            </a:r>
          </a:p>
          <a:p>
            <a:pPr marL="171450" marR="0" lvl="0" indent="-171450" algn="l" defTabSz="914400" rtl="0" eaLnBrk="1" fontAlgn="auto" latinLnBrk="0" hangingPunct="1">
              <a:lnSpc>
                <a:spcPct val="134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prstClr val="black"/>
                </a:solidFill>
                <a:effectLst/>
                <a:uLnTx/>
                <a:uFillTx/>
                <a:latin typeface="Calibri Light"/>
                <a:ea typeface="+mn-ea"/>
                <a:cs typeface="Arial" panose="020B0604020202020204" pitchFamily="34" charset="0"/>
              </a:rPr>
              <a:t>The Code’s Principles, Rationale and Key Outcomes apply to all charities, although the Recommended Practice to meet the Principles will vary for all charities</a:t>
            </a:r>
          </a:p>
          <a:p>
            <a:pPr marL="171450" marR="0" lvl="0" indent="-171450" algn="l" defTabSz="914400" rtl="0" eaLnBrk="1" fontAlgn="auto" latinLnBrk="0" hangingPunct="1">
              <a:lnSpc>
                <a:spcPct val="134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prstClr val="black"/>
                </a:solidFill>
                <a:effectLst/>
                <a:uLnTx/>
                <a:uFillTx/>
                <a:latin typeface="Calibri Light"/>
                <a:ea typeface="+mn-ea"/>
                <a:cs typeface="Arial" panose="020B0604020202020204" pitchFamily="34" charset="0"/>
              </a:rPr>
              <a:t>CGC reflects slightly different Recommended Practice for smaller / larger charities – 2 versions although in practice very little difference</a:t>
            </a:r>
          </a:p>
          <a:p>
            <a:pPr marL="0" marR="0" lvl="0" indent="0" algn="l" defTabSz="914400" rtl="0" eaLnBrk="1" fontAlgn="auto" latinLnBrk="0" hangingPunct="1">
              <a:lnSpc>
                <a:spcPct val="94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a:ea typeface="+mn-ea"/>
                <a:cs typeface="+mn-cs"/>
              </a:rPr>
              <a:t>Check CGC website – we’ve provided the link, plus there is also a downloadable ‘diagnostic tool’ (Word)</a:t>
            </a:r>
          </a:p>
          <a:p>
            <a:pPr marL="0" marR="0" lvl="0" indent="0" algn="l" defTabSz="914400" rtl="0" eaLnBrk="1" fontAlgn="auto" latinLnBrk="0" hangingPunct="1">
              <a:lnSpc>
                <a:spcPct val="94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a:ea typeface="+mn-ea"/>
              <a:cs typeface="+mn-cs"/>
            </a:endParaRPr>
          </a:p>
          <a:p>
            <a:endParaRPr lang="en-GB" dirty="0"/>
          </a:p>
        </p:txBody>
      </p:sp>
      <p:sp>
        <p:nvSpPr>
          <p:cNvPr id="4" name="Slide Number Placeholder 3"/>
          <p:cNvSpPr>
            <a:spLocks noGrp="1"/>
          </p:cNvSpPr>
          <p:nvPr>
            <p:ph type="sldNum" sz="quarter" idx="5"/>
          </p:nvPr>
        </p:nvSpPr>
        <p:spPr/>
        <p:txBody>
          <a:bodyPr/>
          <a:lstStyle/>
          <a:p>
            <a:fld id="{68504622-B725-874B-8B17-821C8DC61332}" type="slidenum">
              <a:rPr lang="en-US" smtClean="0"/>
              <a:t>7</a:t>
            </a:fld>
            <a:endParaRPr lang="en-US" dirty="0"/>
          </a:p>
        </p:txBody>
      </p:sp>
    </p:spTree>
    <p:extLst>
      <p:ext uri="{BB962C8B-B14F-4D97-AF65-F5344CB8AC3E}">
        <p14:creationId xmlns:p14="http://schemas.microsoft.com/office/powerpoint/2010/main" val="9387438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Calibri"/>
                <a:ea typeface="+mn-ea"/>
                <a:cs typeface="+mn-cs"/>
              </a:rPr>
              <a:t>How will your charity respond to the new AR questions on </a:t>
            </a:r>
            <a:r>
              <a:rPr kumimoji="0" lang="en-GB" sz="1200" b="0" i="0" u="none" strike="noStrike" kern="1200" cap="none" spc="0" normalizeH="0" baseline="0" noProof="0" dirty="0">
                <a:ln>
                  <a:noFill/>
                </a:ln>
                <a:solidFill>
                  <a:prstClr val="black"/>
                </a:solidFill>
                <a:effectLst/>
                <a:uLnTx/>
                <a:uFillTx/>
                <a:latin typeface="Calibri"/>
                <a:ea typeface="+mn-ea"/>
                <a:cs typeface="+mn-cs"/>
              </a:rPr>
              <a:t>Governance, Safeguarding and Risk</a:t>
            </a:r>
          </a:p>
          <a:p>
            <a:endParaRPr lang="en-GB" dirty="0"/>
          </a:p>
        </p:txBody>
      </p:sp>
      <p:sp>
        <p:nvSpPr>
          <p:cNvPr id="4" name="Slide Number Placeholder 3"/>
          <p:cNvSpPr>
            <a:spLocks noGrp="1"/>
          </p:cNvSpPr>
          <p:nvPr>
            <p:ph type="sldNum" sz="quarter" idx="5"/>
          </p:nvPr>
        </p:nvSpPr>
        <p:spPr/>
        <p:txBody>
          <a:bodyPr/>
          <a:lstStyle/>
          <a:p>
            <a:fld id="{68504622-B725-874B-8B17-821C8DC61332}" type="slidenum">
              <a:rPr lang="en-US" smtClean="0"/>
              <a:t>8</a:t>
            </a:fld>
            <a:endParaRPr lang="en-US" dirty="0"/>
          </a:p>
        </p:txBody>
      </p:sp>
    </p:spTree>
    <p:extLst>
      <p:ext uri="{BB962C8B-B14F-4D97-AF65-F5344CB8AC3E}">
        <p14:creationId xmlns:p14="http://schemas.microsoft.com/office/powerpoint/2010/main" val="12951411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Development of the Guides and the accompanying short videos (since Nov 2020, with the SG one added in Nov 2021)) is in line with CC’s objective to provide more easily accessible core guidance for trustees – good ‘gateway guidance’ for experienced trustees as well as those new to the role; complement the fuller CC3 ‘Essential Trustee’ guidance</a:t>
            </a:r>
          </a:p>
          <a:p>
            <a:r>
              <a:rPr lang="en-US" dirty="0"/>
              <a:t>Signpost to longer-form guidance and other resources from sector bodies, including updates arising from Charities Act 2022 implementation, which Paul will be speaking about shortly</a:t>
            </a:r>
          </a:p>
          <a:p>
            <a:endParaRPr lang="en-US" dirty="0"/>
          </a:p>
          <a:p>
            <a:r>
              <a:rPr lang="en-US" dirty="0"/>
              <a:t>The 7th 5-minute guide, on political activity, was launched in October 2022 in the context of the importance of charities being able to make meaningful change in society.  The full CC9 guidance, on which it is based, was updated in November 2022.  </a:t>
            </a:r>
          </a:p>
          <a:p>
            <a:r>
              <a:rPr lang="en-US" dirty="0"/>
              <a:t>Trustees are responsible for making sure their charity follows the rules on political activity and campaigning, and for making sure that staff and volunteers working on campaigns understand the rules, even if Trustees delegate the day to day decision-making and activities.</a:t>
            </a:r>
          </a:p>
          <a:p>
            <a:endParaRPr lang="en-US" dirty="0"/>
          </a:p>
          <a:p>
            <a:endParaRPr lang="en-GB" dirty="0"/>
          </a:p>
        </p:txBody>
      </p:sp>
      <p:sp>
        <p:nvSpPr>
          <p:cNvPr id="4" name="Slide Number Placeholder 3"/>
          <p:cNvSpPr>
            <a:spLocks noGrp="1"/>
          </p:cNvSpPr>
          <p:nvPr>
            <p:ph type="sldNum" sz="quarter" idx="5"/>
          </p:nvPr>
        </p:nvSpPr>
        <p:spPr/>
        <p:txBody>
          <a:bodyPr/>
          <a:lstStyle/>
          <a:p>
            <a:fld id="{68504622-B725-874B-8B17-821C8DC61332}" type="slidenum">
              <a:rPr lang="en-US" smtClean="0"/>
              <a:t>9</a:t>
            </a:fld>
            <a:endParaRPr lang="en-US" dirty="0"/>
          </a:p>
        </p:txBody>
      </p:sp>
    </p:spTree>
    <p:extLst>
      <p:ext uri="{BB962C8B-B14F-4D97-AF65-F5344CB8AC3E}">
        <p14:creationId xmlns:p14="http://schemas.microsoft.com/office/powerpoint/2010/main" val="7534622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8504622-B725-874B-8B17-821C8DC61332}" type="slidenum">
              <a:rPr lang="en-US" smtClean="0"/>
              <a:t>10</a:t>
            </a:fld>
            <a:endParaRPr lang="en-US" dirty="0"/>
          </a:p>
        </p:txBody>
      </p:sp>
    </p:spTree>
    <p:extLst>
      <p:ext uri="{BB962C8B-B14F-4D97-AF65-F5344CB8AC3E}">
        <p14:creationId xmlns:p14="http://schemas.microsoft.com/office/powerpoint/2010/main" val="42083661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Leave in for reference but skip over this slide</a:t>
            </a:r>
          </a:p>
          <a:p>
            <a:endParaRPr lang="en-GB" dirty="0"/>
          </a:p>
        </p:txBody>
      </p:sp>
      <p:sp>
        <p:nvSpPr>
          <p:cNvPr id="4" name="Slide Number Placeholder 3"/>
          <p:cNvSpPr>
            <a:spLocks noGrp="1"/>
          </p:cNvSpPr>
          <p:nvPr>
            <p:ph type="sldNum" sz="quarter" idx="5"/>
          </p:nvPr>
        </p:nvSpPr>
        <p:spPr/>
        <p:txBody>
          <a:bodyPr/>
          <a:lstStyle/>
          <a:p>
            <a:fld id="{68504622-B725-874B-8B17-821C8DC61332}" type="slidenum">
              <a:rPr lang="en-US" smtClean="0"/>
              <a:t>11</a:t>
            </a:fld>
            <a:endParaRPr lang="en-US" dirty="0"/>
          </a:p>
        </p:txBody>
      </p:sp>
    </p:spTree>
    <p:extLst>
      <p:ext uri="{BB962C8B-B14F-4D97-AF65-F5344CB8AC3E}">
        <p14:creationId xmlns:p14="http://schemas.microsoft.com/office/powerpoint/2010/main" val="17507760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eaLnBrk="0" hangingPunct="0">
              <a:spcBef>
                <a:spcPct val="20000"/>
              </a:spcBef>
              <a:buClr>
                <a:schemeClr val="tx1"/>
              </a:buClr>
              <a:buSzPct val="100000"/>
              <a:buFont typeface="Arial" panose="020B0604020202020204" pitchFamily="34" charset="0"/>
              <a:buChar char="•"/>
            </a:pPr>
            <a:r>
              <a:rPr lang="en-GB" sz="1050" kern="0" dirty="0"/>
              <a:t>“Risk Appetite” disclosure or policy</a:t>
            </a:r>
          </a:p>
          <a:p>
            <a:pPr marL="285750" indent="-285750" eaLnBrk="0" hangingPunct="0">
              <a:spcBef>
                <a:spcPct val="20000"/>
              </a:spcBef>
              <a:buClr>
                <a:schemeClr val="tx1"/>
              </a:buClr>
              <a:buSzPct val="100000"/>
              <a:buFont typeface="Arial" panose="020B0604020202020204" pitchFamily="34" charset="0"/>
              <a:buChar char="•"/>
            </a:pPr>
            <a:r>
              <a:rPr lang="en-GB" sz="1050" kern="0" dirty="0"/>
              <a:t>Hands up if you have had a risk appetite discussion in the past 12 months?</a:t>
            </a:r>
          </a:p>
          <a:p>
            <a:pPr marL="285750" indent="-285750" eaLnBrk="0" hangingPunct="0">
              <a:spcBef>
                <a:spcPct val="20000"/>
              </a:spcBef>
              <a:buClr>
                <a:schemeClr val="tx1"/>
              </a:buClr>
              <a:buSzPct val="100000"/>
              <a:buFont typeface="Arial" panose="020B0604020202020204" pitchFamily="34" charset="0"/>
              <a:buChar char="•"/>
            </a:pPr>
            <a:r>
              <a:rPr lang="en-GB" sz="1050" kern="0" dirty="0"/>
              <a:t>Covid and the last 2 years of operating under the pandemic, will ALMOST DEFINITELY have changed your outlook on risk and risk appetite.</a:t>
            </a:r>
          </a:p>
          <a:p>
            <a:pPr marL="285750" indent="-285750" eaLnBrk="0" hangingPunct="0">
              <a:spcBef>
                <a:spcPct val="20000"/>
              </a:spcBef>
              <a:buClr>
                <a:schemeClr val="tx1"/>
              </a:buClr>
              <a:buSzPct val="100000"/>
              <a:buFont typeface="Arial" panose="020B0604020202020204" pitchFamily="34" charset="0"/>
              <a:buChar char="•"/>
            </a:pPr>
            <a:r>
              <a:rPr lang="en-GB" sz="1050" kern="0" dirty="0"/>
              <a:t>Do you have a documented policy?</a:t>
            </a:r>
          </a:p>
          <a:p>
            <a:pPr marL="285750" indent="-285750" eaLnBrk="0" hangingPunct="0">
              <a:spcBef>
                <a:spcPct val="20000"/>
              </a:spcBef>
              <a:buClr>
                <a:schemeClr val="tx1"/>
              </a:buClr>
              <a:buSzPct val="100000"/>
              <a:buFont typeface="Arial" panose="020B0604020202020204" pitchFamily="34" charset="0"/>
              <a:buChar char="•"/>
            </a:pPr>
            <a:r>
              <a:rPr lang="en-GB" sz="1050" kern="0" dirty="0"/>
              <a:t>If not, what tends to happen is you keep doing the “green risks” because they’re low risk, but could be missing “the opportunistic orange or red risk that you do actually have an appetite for”.</a:t>
            </a:r>
          </a:p>
          <a:p>
            <a:pPr marL="285750" indent="-285750" eaLnBrk="0" hangingPunct="0">
              <a:spcBef>
                <a:spcPct val="20000"/>
              </a:spcBef>
              <a:buClr>
                <a:schemeClr val="tx1"/>
              </a:buClr>
              <a:buSzPct val="100000"/>
              <a:buFont typeface="Arial" panose="020B0604020202020204" pitchFamily="34" charset="0"/>
              <a:buChar char="•"/>
            </a:pPr>
            <a:r>
              <a:rPr lang="en-GB" sz="1050" kern="0" dirty="0"/>
              <a:t>Conclusions of “net risk” on a risk register should be after taking into consideration the gross risk, your risk appetite and the net risk after mitigations/controls.</a:t>
            </a:r>
            <a:endParaRPr lang="en-GB" sz="1050" dirty="0"/>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68504622-B725-874B-8B17-821C8DC61332}"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12</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11925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eaLnBrk="0" hangingPunct="0">
              <a:spcBef>
                <a:spcPct val="20000"/>
              </a:spcBef>
              <a:buClr>
                <a:schemeClr val="tx1"/>
              </a:buClr>
              <a:buSzPct val="100000"/>
              <a:buFont typeface="Arial" panose="020B0604020202020204" pitchFamily="34" charset="0"/>
              <a:buChar char="•"/>
            </a:pPr>
            <a:r>
              <a:rPr lang="en-GB" sz="1050" dirty="0"/>
              <a:t>Example RISK APPETITE DISCLOSURE (NOW BECOMING MORE COMMON PLACE IN THE HIGHER EDUCATION WORLD)</a:t>
            </a:r>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68504622-B725-874B-8B17-821C8DC61332}"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13</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2306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jpeg"/><Relationship Id="rId1" Type="http://schemas.openxmlformats.org/officeDocument/2006/relationships/slideMaster" Target="../slideMasters/slideMaster1.xml"/><Relationship Id="rId4" Type="http://schemas.openxmlformats.org/officeDocument/2006/relationships/image" Target="../media/image20.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jpeg"/><Relationship Id="rId1" Type="http://schemas.openxmlformats.org/officeDocument/2006/relationships/slideMaster" Target="../slideMasters/slideMaster1.xml"/><Relationship Id="rId4" Type="http://schemas.openxmlformats.org/officeDocument/2006/relationships/image" Target="../media/image20.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20.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20.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20.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20.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20.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20.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20.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20.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20.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20.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22.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3.jpeg"/><Relationship Id="rId1" Type="http://schemas.openxmlformats.org/officeDocument/2006/relationships/slideMaster" Target="../slideMasters/slideMaster2.xml"/><Relationship Id="rId4" Type="http://schemas.openxmlformats.org/officeDocument/2006/relationships/image" Target="../media/image22.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image" Target="../media/image22.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22.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22.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Master" Target="../slideMasters/slideMaster2.xml"/><Relationship Id="rId4" Type="http://schemas.openxmlformats.org/officeDocument/2006/relationships/image" Target="../media/image22.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Master" Target="../slideMasters/slideMaster2.xml"/><Relationship Id="rId4" Type="http://schemas.openxmlformats.org/officeDocument/2006/relationships/image" Target="../media/image22.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jpeg"/><Relationship Id="rId1" Type="http://schemas.openxmlformats.org/officeDocument/2006/relationships/slideMaster" Target="../slideMasters/slideMaster2.xml"/><Relationship Id="rId4" Type="http://schemas.openxmlformats.org/officeDocument/2006/relationships/image" Target="../media/image2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22.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jpeg"/><Relationship Id="rId1" Type="http://schemas.openxmlformats.org/officeDocument/2006/relationships/slideMaster" Target="../slideMasters/slideMaster2.xml"/><Relationship Id="rId4" Type="http://schemas.openxmlformats.org/officeDocument/2006/relationships/image" Target="../media/image22.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jpeg"/><Relationship Id="rId1" Type="http://schemas.openxmlformats.org/officeDocument/2006/relationships/slideMaster" Target="../slideMasters/slideMaster2.xml"/><Relationship Id="rId4" Type="http://schemas.openxmlformats.org/officeDocument/2006/relationships/image" Target="../media/image22.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2.xml"/><Relationship Id="rId4" Type="http://schemas.openxmlformats.org/officeDocument/2006/relationships/image" Target="../media/image22.png"/></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3.xml"/><Relationship Id="rId4" Type="http://schemas.openxmlformats.org/officeDocument/2006/relationships/image" Target="../media/image26.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3.jpeg"/><Relationship Id="rId1" Type="http://schemas.openxmlformats.org/officeDocument/2006/relationships/slideMaster" Target="../slideMasters/slideMaster3.xml"/><Relationship Id="rId4" Type="http://schemas.openxmlformats.org/officeDocument/2006/relationships/image" Target="../media/image26.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3.xml"/><Relationship Id="rId4" Type="http://schemas.openxmlformats.org/officeDocument/2006/relationships/image" Target="../media/image26.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3.xml"/><Relationship Id="rId4" Type="http://schemas.openxmlformats.org/officeDocument/2006/relationships/image" Target="../media/image20.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3.xml"/><Relationship Id="rId4" Type="http://schemas.openxmlformats.org/officeDocument/2006/relationships/image" Target="../media/image20.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Master" Target="../slideMasters/slideMaster3.xml"/><Relationship Id="rId4" Type="http://schemas.openxmlformats.org/officeDocument/2006/relationships/image" Target="../media/image20.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Master" Target="../slideMasters/slideMaster3.xml"/><Relationship Id="rId4" Type="http://schemas.openxmlformats.org/officeDocument/2006/relationships/image" Target="../media/image20.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jpeg"/><Relationship Id="rId1" Type="http://schemas.openxmlformats.org/officeDocument/2006/relationships/slideMaster" Target="../slideMasters/slideMaster3.xml"/><Relationship Id="rId4" Type="http://schemas.openxmlformats.org/officeDocument/2006/relationships/image" Target="../media/image20.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jpeg"/><Relationship Id="rId1" Type="http://schemas.openxmlformats.org/officeDocument/2006/relationships/slideMaster" Target="../slideMasters/slideMaster3.xml"/><Relationship Id="rId4" Type="http://schemas.openxmlformats.org/officeDocument/2006/relationships/image" Target="../media/image20.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jpeg"/><Relationship Id="rId1" Type="http://schemas.openxmlformats.org/officeDocument/2006/relationships/slideMaster" Target="../slideMasters/slideMaster3.xml"/><Relationship Id="rId4" Type="http://schemas.openxmlformats.org/officeDocument/2006/relationships/image" Target="../media/image20.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jpeg"/><Relationship Id="rId1" Type="http://schemas.openxmlformats.org/officeDocument/2006/relationships/slideMaster" Target="../slideMasters/slideMaster3.xml"/><Relationship Id="rId4" Type="http://schemas.openxmlformats.org/officeDocument/2006/relationships/image" Target="../media/image20.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3.xml"/><Relationship Id="rId4" Type="http://schemas.openxmlformats.org/officeDocument/2006/relationships/image" Target="../media/image20.png"/></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7.jpe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7D7BBD7-61AF-BE4C-A3E9-B6D9A5623AD2}"/>
              </a:ext>
            </a:extLst>
          </p:cNvPr>
          <p:cNvPicPr>
            <a:picLocks noChangeAspect="1"/>
          </p:cNvPicPr>
          <p:nvPr userDrawn="1"/>
        </p:nvPicPr>
        <p:blipFill>
          <a:blip r:embed="rId2"/>
          <a:stretch>
            <a:fillRect/>
          </a:stretch>
        </p:blipFill>
        <p:spPr>
          <a:xfrm flipH="1">
            <a:off x="0" y="794"/>
            <a:ext cx="9144000" cy="5143500"/>
          </a:xfrm>
          <a:prstGeom prst="rect">
            <a:avLst/>
          </a:prstGeom>
        </p:spPr>
      </p:pic>
      <p:pic>
        <p:nvPicPr>
          <p:cNvPr id="5" name="Picture 4">
            <a:extLst>
              <a:ext uri="{FF2B5EF4-FFF2-40B4-BE49-F238E27FC236}">
                <a16:creationId xmlns:a16="http://schemas.microsoft.com/office/drawing/2014/main" id="{64E7626C-AEFA-3B41-A6D1-9A6797250E50}"/>
              </a:ext>
            </a:extLst>
          </p:cNvPr>
          <p:cNvPicPr>
            <a:picLocks noChangeAspect="1"/>
          </p:cNvPicPr>
          <p:nvPr userDrawn="1"/>
        </p:nvPicPr>
        <p:blipFill>
          <a:blip r:embed="rId3"/>
          <a:stretch>
            <a:fillRect/>
          </a:stretch>
        </p:blipFill>
        <p:spPr>
          <a:xfrm>
            <a:off x="0" y="0"/>
            <a:ext cx="9144000" cy="5143500"/>
          </a:xfrm>
          <a:prstGeom prst="rect">
            <a:avLst/>
          </a:prstGeom>
        </p:spPr>
      </p:pic>
      <p:sp>
        <p:nvSpPr>
          <p:cNvPr id="2" name="Title 1"/>
          <p:cNvSpPr>
            <a:spLocks noGrp="1"/>
          </p:cNvSpPr>
          <p:nvPr>
            <p:ph type="ctrTitle" hasCustomPrompt="1"/>
          </p:nvPr>
        </p:nvSpPr>
        <p:spPr>
          <a:xfrm>
            <a:off x="503238" y="808038"/>
            <a:ext cx="5487911" cy="1014136"/>
          </a:xfrm>
        </p:spPr>
        <p:txBody>
          <a:bodyPr lIns="0" tIns="0" rIns="0" bIns="0" anchor="t">
            <a:normAutofit/>
          </a:bodyPr>
          <a:lstStyle>
            <a:lvl1pPr algn="l">
              <a:defRPr sz="3000">
                <a:solidFill>
                  <a:schemeClr val="accent1"/>
                </a:solidFill>
                <a:latin typeface="Arial" panose="020B0604020202020204" pitchFamily="34" charset="0"/>
                <a:cs typeface="Arial" panose="020B0604020202020204" pitchFamily="34" charset="0"/>
              </a:defRPr>
            </a:lvl1pPr>
          </a:lstStyle>
          <a:p>
            <a:r>
              <a:rPr lang="en-US"/>
              <a:t>COVER IN 30 PT ARIAL</a:t>
            </a:r>
            <a:br>
              <a:rPr lang="en-US"/>
            </a:br>
            <a:r>
              <a:rPr lang="en-US"/>
              <a:t>REGULAR CAPS</a:t>
            </a:r>
          </a:p>
        </p:txBody>
      </p:sp>
      <p:sp>
        <p:nvSpPr>
          <p:cNvPr id="3" name="Subtitle 2"/>
          <p:cNvSpPr>
            <a:spLocks noGrp="1"/>
          </p:cNvSpPr>
          <p:nvPr>
            <p:ph type="subTitle" idx="1" hasCustomPrompt="1"/>
          </p:nvPr>
        </p:nvSpPr>
        <p:spPr>
          <a:xfrm>
            <a:off x="503238" y="1923047"/>
            <a:ext cx="5487911" cy="1242205"/>
          </a:xfrm>
        </p:spPr>
        <p:txBody>
          <a:bodyPr lIns="0" tIns="0" rIns="0" bIns="0">
            <a:normAutofit/>
          </a:bodyPr>
          <a:lstStyle>
            <a:lvl1pPr marL="0" indent="0" algn="l">
              <a:lnSpc>
                <a:spcPct val="100000"/>
              </a:lnSpc>
              <a:spcBef>
                <a:spcPts val="0"/>
              </a:spcBef>
              <a:buNone/>
              <a:defRPr sz="1500">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Subtitles appear here:</a:t>
            </a:r>
          </a:p>
          <a:p>
            <a:r>
              <a:rPr lang="en-US"/>
              <a:t>15 pt Arial regular. A presentation by Victoria Littler</a:t>
            </a:r>
          </a:p>
        </p:txBody>
      </p:sp>
      <p:sp>
        <p:nvSpPr>
          <p:cNvPr id="6" name="Text Placeholder 5">
            <a:extLst>
              <a:ext uri="{FF2B5EF4-FFF2-40B4-BE49-F238E27FC236}">
                <a16:creationId xmlns:a16="http://schemas.microsoft.com/office/drawing/2014/main" id="{8882D227-2AE3-4448-8246-77D349F5E03F}"/>
              </a:ext>
            </a:extLst>
          </p:cNvPr>
          <p:cNvSpPr>
            <a:spLocks noGrp="1"/>
          </p:cNvSpPr>
          <p:nvPr>
            <p:ph type="body" sz="quarter" idx="10" hasCustomPrompt="1"/>
          </p:nvPr>
        </p:nvSpPr>
        <p:spPr>
          <a:xfrm>
            <a:off x="6315492" y="4764503"/>
            <a:ext cx="2106612" cy="118800"/>
          </a:xfrm>
        </p:spPr>
        <p:txBody>
          <a:bodyPr>
            <a:normAutofit/>
          </a:bodyPr>
          <a:lstStyle>
            <a:lvl1pPr algn="r">
              <a:defRPr sz="800">
                <a:solidFill>
                  <a:schemeClr val="bg1"/>
                </a:solidFill>
              </a:defRPr>
            </a:lvl1pPr>
          </a:lstStyle>
          <a:p>
            <a:pPr lvl="0"/>
            <a:r>
              <a:rPr lang="en-US"/>
              <a:t>00 MONTH 2018 | REF 123456</a:t>
            </a:r>
          </a:p>
        </p:txBody>
      </p:sp>
      <p:pic>
        <p:nvPicPr>
          <p:cNvPr id="7" name="Picture 6">
            <a:extLst>
              <a:ext uri="{FF2B5EF4-FFF2-40B4-BE49-F238E27FC236}">
                <a16:creationId xmlns:a16="http://schemas.microsoft.com/office/drawing/2014/main" id="{994DF886-CD0C-37AC-B04D-7260668CD04A}"/>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0" y="4210637"/>
            <a:ext cx="3350021" cy="931456"/>
          </a:xfrm>
          <a:prstGeom prst="rect">
            <a:avLst/>
          </a:prstGeom>
        </p:spPr>
      </p:pic>
    </p:spTree>
    <p:extLst>
      <p:ext uri="{BB962C8B-B14F-4D97-AF65-F5344CB8AC3E}">
        <p14:creationId xmlns:p14="http://schemas.microsoft.com/office/powerpoint/2010/main" val="1978726634"/>
      </p:ext>
    </p:extLst>
  </p:cSld>
  <p:clrMapOvr>
    <a:masterClrMapping/>
  </p:clrMapOvr>
  <p:extLst>
    <p:ext uri="{DCECCB84-F9BA-43D5-87BE-67443E8EF086}">
      <p15:sldGuideLst xmlns:p15="http://schemas.microsoft.com/office/powerpoint/2012/main">
        <p15:guide id="1" orient="horz" pos="509">
          <p15:clr>
            <a:srgbClr val="FBAE40"/>
          </p15:clr>
        </p15:guide>
        <p15:guide id="2" pos="2880">
          <p15:clr>
            <a:srgbClr val="FBAE40"/>
          </p15:clr>
        </p15:guide>
        <p15:guide id="3" orient="horz" pos="1212">
          <p15:clr>
            <a:srgbClr val="FBAE40"/>
          </p15:clr>
        </p15:guide>
        <p15:guide id="4" pos="317">
          <p15:clr>
            <a:srgbClr val="FBAE40"/>
          </p15:clr>
        </p15:guide>
        <p15:guide id="5" pos="1360">
          <p15:clr>
            <a:srgbClr val="FBAE40"/>
          </p15:clr>
        </p15:guide>
        <p15:guide id="6" orient="horz" pos="3031">
          <p15:clr>
            <a:srgbClr val="FBAE40"/>
          </p15:clr>
        </p15:guide>
        <p15:guide id="7" pos="5437">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C3AA7DDE-830A-BA42-9672-98063FC999E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86700" y="0"/>
            <a:ext cx="1257300" cy="800100"/>
          </a:xfrm>
          <a:prstGeom prst="rect">
            <a:avLst/>
          </a:prstGeom>
        </p:spPr>
      </p:pic>
      <p:pic>
        <p:nvPicPr>
          <p:cNvPr id="4" name="Picture 3">
            <a:extLst>
              <a:ext uri="{FF2B5EF4-FFF2-40B4-BE49-F238E27FC236}">
                <a16:creationId xmlns:a16="http://schemas.microsoft.com/office/drawing/2014/main" id="{84027DCE-5ADC-8B4F-8ABE-A4BBF9F19CE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9144000" cy="800100"/>
          </a:xfrm>
          <a:prstGeom prst="rect">
            <a:avLst/>
          </a:prstGeom>
        </p:spPr>
      </p:pic>
      <p:sp>
        <p:nvSpPr>
          <p:cNvPr id="3" name="Content Placeholder 2"/>
          <p:cNvSpPr>
            <a:spLocks noGrp="1"/>
          </p:cNvSpPr>
          <p:nvPr>
            <p:ph idx="1"/>
          </p:nvPr>
        </p:nvSpPr>
        <p:spPr>
          <a:xfrm>
            <a:off x="506781" y="1693863"/>
            <a:ext cx="6912000" cy="2833200"/>
          </a:xfrm>
        </p:spPr>
        <p:txBody>
          <a:bodyPr/>
          <a:lstStyle>
            <a:lvl3pPr>
              <a:buClr>
                <a:schemeClr val="accent3"/>
              </a:buClr>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14">
            <a:extLst>
              <a:ext uri="{FF2B5EF4-FFF2-40B4-BE49-F238E27FC236}">
                <a16:creationId xmlns:a16="http://schemas.microsoft.com/office/drawing/2014/main" id="{C786F5BA-4C7A-B84A-8CFD-5EF2D579FB6F}"/>
              </a:ext>
            </a:extLst>
          </p:cNvPr>
          <p:cNvSpPr>
            <a:spLocks noGrp="1"/>
          </p:cNvSpPr>
          <p:nvPr>
            <p:ph type="title"/>
          </p:nvPr>
        </p:nvSpPr>
        <p:spPr>
          <a:xfrm>
            <a:off x="503237" y="0"/>
            <a:ext cx="6912000" cy="797441"/>
          </a:xfrm>
        </p:spPr>
        <p:txBody>
          <a:bodyPr/>
          <a:lstStyle/>
          <a:p>
            <a:r>
              <a:rPr lang="en-US"/>
              <a:t>Click to edit Master title style</a:t>
            </a:r>
          </a:p>
        </p:txBody>
      </p:sp>
      <p:sp>
        <p:nvSpPr>
          <p:cNvPr id="17" name="Text Placeholder 16">
            <a:extLst>
              <a:ext uri="{FF2B5EF4-FFF2-40B4-BE49-F238E27FC236}">
                <a16:creationId xmlns:a16="http://schemas.microsoft.com/office/drawing/2014/main" id="{0621CFA8-2710-D748-936F-363E0FF78AD5}"/>
              </a:ext>
            </a:extLst>
          </p:cNvPr>
          <p:cNvSpPr>
            <a:spLocks noGrp="1"/>
          </p:cNvSpPr>
          <p:nvPr>
            <p:ph type="body" sz="quarter" idx="10" hasCustomPrompt="1"/>
          </p:nvPr>
        </p:nvSpPr>
        <p:spPr>
          <a:xfrm>
            <a:off x="503237" y="1165567"/>
            <a:ext cx="8128000" cy="290856"/>
          </a:xfrm>
        </p:spPr>
        <p:txBody>
          <a:bodyPr anchor="t" anchorCtr="0"/>
          <a:lstStyle>
            <a:lvl1pPr>
              <a:defRPr>
                <a:solidFill>
                  <a:schemeClr val="accent1"/>
                </a:solidFill>
              </a:defRPr>
            </a:lvl1pPr>
            <a:lvl2pPr marL="3175" indent="0">
              <a:buNone/>
              <a:defRPr/>
            </a:lvl2pPr>
          </a:lstStyle>
          <a:p>
            <a:pPr lvl="0"/>
            <a:r>
              <a:rPr lang="en-US"/>
              <a:t>HEADLINE APPEARS IN 18P ARIAL REGULAR CAPS</a:t>
            </a:r>
          </a:p>
        </p:txBody>
      </p:sp>
      <p:sp>
        <p:nvSpPr>
          <p:cNvPr id="20" name="Footer Placeholder 19">
            <a:extLst>
              <a:ext uri="{FF2B5EF4-FFF2-40B4-BE49-F238E27FC236}">
                <a16:creationId xmlns:a16="http://schemas.microsoft.com/office/drawing/2014/main" id="{0CCD53EC-7B8A-724E-8144-DBA3A87529BB}"/>
              </a:ext>
            </a:extLst>
          </p:cNvPr>
          <p:cNvSpPr>
            <a:spLocks noGrp="1"/>
          </p:cNvSpPr>
          <p:nvPr>
            <p:ph type="ftr" sz="quarter" idx="11"/>
          </p:nvPr>
        </p:nvSpPr>
        <p:spPr/>
        <p:txBody>
          <a:bodyPr/>
          <a:lstStyle/>
          <a:p>
            <a:r>
              <a:rPr lang="en-US" dirty="0"/>
              <a:t>HELPING YOU THRIVE IN A CHANGING WORLD</a:t>
            </a:r>
          </a:p>
        </p:txBody>
      </p:sp>
      <p:sp>
        <p:nvSpPr>
          <p:cNvPr id="21" name="Slide Number Placeholder 20">
            <a:extLst>
              <a:ext uri="{FF2B5EF4-FFF2-40B4-BE49-F238E27FC236}">
                <a16:creationId xmlns:a16="http://schemas.microsoft.com/office/drawing/2014/main" id="{1EEAB86A-BCC6-9149-A518-0B80F1256AF6}"/>
              </a:ext>
            </a:extLst>
          </p:cNvPr>
          <p:cNvSpPr>
            <a:spLocks noGrp="1"/>
          </p:cNvSpPr>
          <p:nvPr>
            <p:ph type="sldNum" sz="quarter" idx="12"/>
          </p:nvPr>
        </p:nvSpPr>
        <p:spPr/>
        <p:txBody>
          <a:bodyPr/>
          <a:lstStyle/>
          <a:p>
            <a:fld id="{7EF2E46A-3595-3F48-9C6C-DAC7D7569F87}" type="slidenum">
              <a:rPr lang="en-US" smtClean="0"/>
              <a:pPr/>
              <a:t>‹#›</a:t>
            </a:fld>
            <a:endParaRPr lang="en-US" dirty="0"/>
          </a:p>
        </p:txBody>
      </p:sp>
      <p:pic>
        <p:nvPicPr>
          <p:cNvPr id="2" name="Picture 1">
            <a:extLst>
              <a:ext uri="{FF2B5EF4-FFF2-40B4-BE49-F238E27FC236}">
                <a16:creationId xmlns:a16="http://schemas.microsoft.com/office/drawing/2014/main" id="{7A5C782E-E1B4-F360-BD0D-7CA465B7C804}"/>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31807" y="4486615"/>
            <a:ext cx="2302949" cy="640323"/>
          </a:xfrm>
          <a:prstGeom prst="rect">
            <a:avLst/>
          </a:prstGeom>
        </p:spPr>
      </p:pic>
    </p:spTree>
    <p:extLst>
      <p:ext uri="{BB962C8B-B14F-4D97-AF65-F5344CB8AC3E}">
        <p14:creationId xmlns:p14="http://schemas.microsoft.com/office/powerpoint/2010/main" val="33963312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1430408-DABA-B34F-A198-8F7E009BF63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43204" y="0"/>
            <a:ext cx="1308542" cy="797441"/>
          </a:xfrm>
          <a:prstGeom prst="rect">
            <a:avLst/>
          </a:prstGeom>
        </p:spPr>
      </p:pic>
      <p:pic>
        <p:nvPicPr>
          <p:cNvPr id="4" name="Picture 3">
            <a:extLst>
              <a:ext uri="{FF2B5EF4-FFF2-40B4-BE49-F238E27FC236}">
                <a16:creationId xmlns:a16="http://schemas.microsoft.com/office/drawing/2014/main" id="{84027DCE-5ADC-8B4F-8ABE-A4BBF9F19CE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9144000" cy="800100"/>
          </a:xfrm>
          <a:prstGeom prst="rect">
            <a:avLst/>
          </a:prstGeom>
        </p:spPr>
      </p:pic>
      <p:sp>
        <p:nvSpPr>
          <p:cNvPr id="3" name="Content Placeholder 2"/>
          <p:cNvSpPr>
            <a:spLocks noGrp="1"/>
          </p:cNvSpPr>
          <p:nvPr>
            <p:ph idx="1"/>
          </p:nvPr>
        </p:nvSpPr>
        <p:spPr>
          <a:xfrm>
            <a:off x="506781" y="1693863"/>
            <a:ext cx="6912000" cy="2833200"/>
          </a:xfrm>
        </p:spPr>
        <p:txBody>
          <a:bodyPr/>
          <a:lstStyle>
            <a:lvl3pPr>
              <a:buClr>
                <a:schemeClr val="accent3"/>
              </a:buClr>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16">
            <a:extLst>
              <a:ext uri="{FF2B5EF4-FFF2-40B4-BE49-F238E27FC236}">
                <a16:creationId xmlns:a16="http://schemas.microsoft.com/office/drawing/2014/main" id="{0621CFA8-2710-D748-936F-363E0FF78AD5}"/>
              </a:ext>
            </a:extLst>
          </p:cNvPr>
          <p:cNvSpPr>
            <a:spLocks noGrp="1"/>
          </p:cNvSpPr>
          <p:nvPr>
            <p:ph type="body" sz="quarter" idx="10" hasCustomPrompt="1"/>
          </p:nvPr>
        </p:nvSpPr>
        <p:spPr>
          <a:xfrm>
            <a:off x="503237" y="1165567"/>
            <a:ext cx="8128000" cy="290856"/>
          </a:xfrm>
        </p:spPr>
        <p:txBody>
          <a:bodyPr anchor="t" anchorCtr="0"/>
          <a:lstStyle>
            <a:lvl1pPr>
              <a:defRPr>
                <a:solidFill>
                  <a:schemeClr val="accent1"/>
                </a:solidFill>
              </a:defRPr>
            </a:lvl1pPr>
            <a:lvl2pPr marL="3175" indent="0">
              <a:buNone/>
              <a:defRPr/>
            </a:lvl2pPr>
          </a:lstStyle>
          <a:p>
            <a:pPr lvl="0"/>
            <a:r>
              <a:rPr lang="en-US"/>
              <a:t>HEADLINE APPEARS IN 18P ARIAL REGULAR CAPS</a:t>
            </a:r>
          </a:p>
        </p:txBody>
      </p:sp>
      <p:sp>
        <p:nvSpPr>
          <p:cNvPr id="20" name="Footer Placeholder 19">
            <a:extLst>
              <a:ext uri="{FF2B5EF4-FFF2-40B4-BE49-F238E27FC236}">
                <a16:creationId xmlns:a16="http://schemas.microsoft.com/office/drawing/2014/main" id="{0CCD53EC-7B8A-724E-8144-DBA3A87529BB}"/>
              </a:ext>
            </a:extLst>
          </p:cNvPr>
          <p:cNvSpPr>
            <a:spLocks noGrp="1"/>
          </p:cNvSpPr>
          <p:nvPr>
            <p:ph type="ftr" sz="quarter" idx="11"/>
          </p:nvPr>
        </p:nvSpPr>
        <p:spPr/>
        <p:txBody>
          <a:bodyPr/>
          <a:lstStyle/>
          <a:p>
            <a:r>
              <a:rPr lang="en-US" dirty="0"/>
              <a:t>HELPING YOU THRIVE IN A CHANGING WORLD</a:t>
            </a:r>
          </a:p>
        </p:txBody>
      </p:sp>
      <p:sp>
        <p:nvSpPr>
          <p:cNvPr id="21" name="Slide Number Placeholder 20">
            <a:extLst>
              <a:ext uri="{FF2B5EF4-FFF2-40B4-BE49-F238E27FC236}">
                <a16:creationId xmlns:a16="http://schemas.microsoft.com/office/drawing/2014/main" id="{1EEAB86A-BCC6-9149-A518-0B80F1256AF6}"/>
              </a:ext>
            </a:extLst>
          </p:cNvPr>
          <p:cNvSpPr>
            <a:spLocks noGrp="1"/>
          </p:cNvSpPr>
          <p:nvPr>
            <p:ph type="sldNum" sz="quarter" idx="12"/>
          </p:nvPr>
        </p:nvSpPr>
        <p:spPr/>
        <p:txBody>
          <a:bodyPr/>
          <a:lstStyle/>
          <a:p>
            <a:fld id="{7EF2E46A-3595-3F48-9C6C-DAC7D7569F87}" type="slidenum">
              <a:rPr lang="en-US" smtClean="0"/>
              <a:pPr/>
              <a:t>‹#›</a:t>
            </a:fld>
            <a:endParaRPr lang="en-US" dirty="0"/>
          </a:p>
        </p:txBody>
      </p:sp>
      <p:sp>
        <p:nvSpPr>
          <p:cNvPr id="15" name="Title 14">
            <a:extLst>
              <a:ext uri="{FF2B5EF4-FFF2-40B4-BE49-F238E27FC236}">
                <a16:creationId xmlns:a16="http://schemas.microsoft.com/office/drawing/2014/main" id="{C786F5BA-4C7A-B84A-8CFD-5EF2D579FB6F}"/>
              </a:ext>
            </a:extLst>
          </p:cNvPr>
          <p:cNvSpPr>
            <a:spLocks noGrp="1"/>
          </p:cNvSpPr>
          <p:nvPr>
            <p:ph type="title"/>
          </p:nvPr>
        </p:nvSpPr>
        <p:spPr>
          <a:xfrm>
            <a:off x="503237" y="0"/>
            <a:ext cx="6912000" cy="797441"/>
          </a:xfrm>
        </p:spPr>
        <p:txBody>
          <a:bodyPr/>
          <a:lstStyle/>
          <a:p>
            <a:r>
              <a:rPr lang="en-US"/>
              <a:t>Click to edit Master title style</a:t>
            </a:r>
          </a:p>
        </p:txBody>
      </p:sp>
      <p:pic>
        <p:nvPicPr>
          <p:cNvPr id="2" name="Picture 1">
            <a:extLst>
              <a:ext uri="{FF2B5EF4-FFF2-40B4-BE49-F238E27FC236}">
                <a16:creationId xmlns:a16="http://schemas.microsoft.com/office/drawing/2014/main" id="{3FD861FA-6945-6F07-3543-CEBD88AC664E}"/>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31807" y="4486615"/>
            <a:ext cx="2302949" cy="640323"/>
          </a:xfrm>
          <a:prstGeom prst="rect">
            <a:avLst/>
          </a:prstGeom>
        </p:spPr>
      </p:pic>
    </p:spTree>
    <p:extLst>
      <p:ext uri="{BB962C8B-B14F-4D97-AF65-F5344CB8AC3E}">
        <p14:creationId xmlns:p14="http://schemas.microsoft.com/office/powerpoint/2010/main" val="15464519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3FFACAA-E501-A545-9559-F21C9F85BD6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415237" y="0"/>
            <a:ext cx="1728763" cy="797442"/>
          </a:xfrm>
          <a:prstGeom prst="rect">
            <a:avLst/>
          </a:prstGeom>
        </p:spPr>
      </p:pic>
      <p:pic>
        <p:nvPicPr>
          <p:cNvPr id="4" name="Picture 3">
            <a:extLst>
              <a:ext uri="{FF2B5EF4-FFF2-40B4-BE49-F238E27FC236}">
                <a16:creationId xmlns:a16="http://schemas.microsoft.com/office/drawing/2014/main" id="{84027DCE-5ADC-8B4F-8ABE-A4BBF9F19CE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9144000" cy="800100"/>
          </a:xfrm>
          <a:prstGeom prst="rect">
            <a:avLst/>
          </a:prstGeom>
        </p:spPr>
      </p:pic>
      <p:sp>
        <p:nvSpPr>
          <p:cNvPr id="3" name="Content Placeholder 2"/>
          <p:cNvSpPr>
            <a:spLocks noGrp="1"/>
          </p:cNvSpPr>
          <p:nvPr>
            <p:ph idx="1"/>
          </p:nvPr>
        </p:nvSpPr>
        <p:spPr>
          <a:xfrm>
            <a:off x="506781" y="1693863"/>
            <a:ext cx="6912000" cy="2833200"/>
          </a:xfrm>
        </p:spPr>
        <p:txBody>
          <a:bodyPr/>
          <a:lstStyle>
            <a:lvl3pPr>
              <a:buClr>
                <a:schemeClr val="accent3"/>
              </a:buClr>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16">
            <a:extLst>
              <a:ext uri="{FF2B5EF4-FFF2-40B4-BE49-F238E27FC236}">
                <a16:creationId xmlns:a16="http://schemas.microsoft.com/office/drawing/2014/main" id="{0621CFA8-2710-D748-936F-363E0FF78AD5}"/>
              </a:ext>
            </a:extLst>
          </p:cNvPr>
          <p:cNvSpPr>
            <a:spLocks noGrp="1"/>
          </p:cNvSpPr>
          <p:nvPr>
            <p:ph type="body" sz="quarter" idx="10" hasCustomPrompt="1"/>
          </p:nvPr>
        </p:nvSpPr>
        <p:spPr>
          <a:xfrm>
            <a:off x="503237" y="1165567"/>
            <a:ext cx="8128000" cy="290856"/>
          </a:xfrm>
        </p:spPr>
        <p:txBody>
          <a:bodyPr anchor="t" anchorCtr="0"/>
          <a:lstStyle>
            <a:lvl1pPr>
              <a:defRPr>
                <a:solidFill>
                  <a:schemeClr val="accent1"/>
                </a:solidFill>
              </a:defRPr>
            </a:lvl1pPr>
            <a:lvl2pPr marL="3175" indent="0">
              <a:buNone/>
              <a:defRPr/>
            </a:lvl2pPr>
          </a:lstStyle>
          <a:p>
            <a:pPr lvl="0"/>
            <a:r>
              <a:rPr lang="en-US"/>
              <a:t>HEADLINE APPEARS IN 18P ARIAL REGULAR CAPS</a:t>
            </a:r>
          </a:p>
        </p:txBody>
      </p:sp>
      <p:sp>
        <p:nvSpPr>
          <p:cNvPr id="20" name="Footer Placeholder 19">
            <a:extLst>
              <a:ext uri="{FF2B5EF4-FFF2-40B4-BE49-F238E27FC236}">
                <a16:creationId xmlns:a16="http://schemas.microsoft.com/office/drawing/2014/main" id="{0CCD53EC-7B8A-724E-8144-DBA3A87529BB}"/>
              </a:ext>
            </a:extLst>
          </p:cNvPr>
          <p:cNvSpPr>
            <a:spLocks noGrp="1"/>
          </p:cNvSpPr>
          <p:nvPr>
            <p:ph type="ftr" sz="quarter" idx="11"/>
          </p:nvPr>
        </p:nvSpPr>
        <p:spPr/>
        <p:txBody>
          <a:bodyPr/>
          <a:lstStyle/>
          <a:p>
            <a:r>
              <a:rPr lang="en-US" dirty="0"/>
              <a:t>HELPING YOU THRIVE IN A CHANGING WORLD</a:t>
            </a:r>
          </a:p>
        </p:txBody>
      </p:sp>
      <p:sp>
        <p:nvSpPr>
          <p:cNvPr id="21" name="Slide Number Placeholder 20">
            <a:extLst>
              <a:ext uri="{FF2B5EF4-FFF2-40B4-BE49-F238E27FC236}">
                <a16:creationId xmlns:a16="http://schemas.microsoft.com/office/drawing/2014/main" id="{1EEAB86A-BCC6-9149-A518-0B80F1256AF6}"/>
              </a:ext>
            </a:extLst>
          </p:cNvPr>
          <p:cNvSpPr>
            <a:spLocks noGrp="1"/>
          </p:cNvSpPr>
          <p:nvPr>
            <p:ph type="sldNum" sz="quarter" idx="12"/>
          </p:nvPr>
        </p:nvSpPr>
        <p:spPr/>
        <p:txBody>
          <a:bodyPr/>
          <a:lstStyle/>
          <a:p>
            <a:fld id="{7EF2E46A-3595-3F48-9C6C-DAC7D7569F87}" type="slidenum">
              <a:rPr lang="en-US" smtClean="0"/>
              <a:pPr/>
              <a:t>‹#›</a:t>
            </a:fld>
            <a:endParaRPr lang="en-US" dirty="0"/>
          </a:p>
        </p:txBody>
      </p:sp>
      <p:sp>
        <p:nvSpPr>
          <p:cNvPr id="15" name="Title 14">
            <a:extLst>
              <a:ext uri="{FF2B5EF4-FFF2-40B4-BE49-F238E27FC236}">
                <a16:creationId xmlns:a16="http://schemas.microsoft.com/office/drawing/2014/main" id="{C786F5BA-4C7A-B84A-8CFD-5EF2D579FB6F}"/>
              </a:ext>
            </a:extLst>
          </p:cNvPr>
          <p:cNvSpPr>
            <a:spLocks noGrp="1"/>
          </p:cNvSpPr>
          <p:nvPr>
            <p:ph type="title"/>
          </p:nvPr>
        </p:nvSpPr>
        <p:spPr>
          <a:xfrm>
            <a:off x="503237" y="0"/>
            <a:ext cx="6912000" cy="797441"/>
          </a:xfrm>
        </p:spPr>
        <p:txBody>
          <a:bodyPr/>
          <a:lstStyle/>
          <a:p>
            <a:r>
              <a:rPr lang="en-US"/>
              <a:t>Click to edit Master title style</a:t>
            </a:r>
          </a:p>
        </p:txBody>
      </p:sp>
      <p:pic>
        <p:nvPicPr>
          <p:cNvPr id="2" name="Picture 1">
            <a:extLst>
              <a:ext uri="{FF2B5EF4-FFF2-40B4-BE49-F238E27FC236}">
                <a16:creationId xmlns:a16="http://schemas.microsoft.com/office/drawing/2014/main" id="{0CD4BFED-E0CA-2584-2EBA-3D4D62D4D8C4}"/>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31807" y="4486615"/>
            <a:ext cx="2302949" cy="640323"/>
          </a:xfrm>
          <a:prstGeom prst="rect">
            <a:avLst/>
          </a:prstGeom>
        </p:spPr>
      </p:pic>
    </p:spTree>
    <p:extLst>
      <p:ext uri="{BB962C8B-B14F-4D97-AF65-F5344CB8AC3E}">
        <p14:creationId xmlns:p14="http://schemas.microsoft.com/office/powerpoint/2010/main" val="1798123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B1BC62A-7E04-054F-B4D4-9C87025D349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415237" y="-1"/>
            <a:ext cx="1724000" cy="797441"/>
          </a:xfrm>
          <a:prstGeom prst="rect">
            <a:avLst/>
          </a:prstGeom>
        </p:spPr>
      </p:pic>
      <p:pic>
        <p:nvPicPr>
          <p:cNvPr id="4" name="Picture 3">
            <a:extLst>
              <a:ext uri="{FF2B5EF4-FFF2-40B4-BE49-F238E27FC236}">
                <a16:creationId xmlns:a16="http://schemas.microsoft.com/office/drawing/2014/main" id="{84027DCE-5ADC-8B4F-8ABE-A4BBF9F19CE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9144000" cy="800100"/>
          </a:xfrm>
          <a:prstGeom prst="rect">
            <a:avLst/>
          </a:prstGeom>
        </p:spPr>
      </p:pic>
      <p:sp>
        <p:nvSpPr>
          <p:cNvPr id="3" name="Content Placeholder 2"/>
          <p:cNvSpPr>
            <a:spLocks noGrp="1"/>
          </p:cNvSpPr>
          <p:nvPr>
            <p:ph idx="1"/>
          </p:nvPr>
        </p:nvSpPr>
        <p:spPr>
          <a:xfrm>
            <a:off x="506781" y="1693863"/>
            <a:ext cx="6912000" cy="2833200"/>
          </a:xfrm>
        </p:spPr>
        <p:txBody>
          <a:bodyPr/>
          <a:lstStyle>
            <a:lvl3pPr>
              <a:buClr>
                <a:schemeClr val="accent3"/>
              </a:buClr>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16">
            <a:extLst>
              <a:ext uri="{FF2B5EF4-FFF2-40B4-BE49-F238E27FC236}">
                <a16:creationId xmlns:a16="http://schemas.microsoft.com/office/drawing/2014/main" id="{0621CFA8-2710-D748-936F-363E0FF78AD5}"/>
              </a:ext>
            </a:extLst>
          </p:cNvPr>
          <p:cNvSpPr>
            <a:spLocks noGrp="1"/>
          </p:cNvSpPr>
          <p:nvPr>
            <p:ph type="body" sz="quarter" idx="10" hasCustomPrompt="1"/>
          </p:nvPr>
        </p:nvSpPr>
        <p:spPr>
          <a:xfrm>
            <a:off x="503237" y="1165567"/>
            <a:ext cx="8128000" cy="290856"/>
          </a:xfrm>
        </p:spPr>
        <p:txBody>
          <a:bodyPr anchor="t" anchorCtr="0"/>
          <a:lstStyle>
            <a:lvl1pPr>
              <a:defRPr>
                <a:solidFill>
                  <a:schemeClr val="accent1"/>
                </a:solidFill>
              </a:defRPr>
            </a:lvl1pPr>
            <a:lvl2pPr marL="3175" indent="0">
              <a:buNone/>
              <a:defRPr/>
            </a:lvl2pPr>
          </a:lstStyle>
          <a:p>
            <a:pPr lvl="0"/>
            <a:r>
              <a:rPr lang="en-US"/>
              <a:t>HEADLINE APPEARS IN 18P ARIAL REGULAR CAPS</a:t>
            </a:r>
          </a:p>
        </p:txBody>
      </p:sp>
      <p:sp>
        <p:nvSpPr>
          <p:cNvPr id="20" name="Footer Placeholder 19">
            <a:extLst>
              <a:ext uri="{FF2B5EF4-FFF2-40B4-BE49-F238E27FC236}">
                <a16:creationId xmlns:a16="http://schemas.microsoft.com/office/drawing/2014/main" id="{0CCD53EC-7B8A-724E-8144-DBA3A87529BB}"/>
              </a:ext>
            </a:extLst>
          </p:cNvPr>
          <p:cNvSpPr>
            <a:spLocks noGrp="1"/>
          </p:cNvSpPr>
          <p:nvPr>
            <p:ph type="ftr" sz="quarter" idx="11"/>
          </p:nvPr>
        </p:nvSpPr>
        <p:spPr/>
        <p:txBody>
          <a:bodyPr/>
          <a:lstStyle/>
          <a:p>
            <a:r>
              <a:rPr lang="en-US" dirty="0"/>
              <a:t>HELPING YOU THRIVE IN A CHANGING WORLD</a:t>
            </a:r>
          </a:p>
        </p:txBody>
      </p:sp>
      <p:sp>
        <p:nvSpPr>
          <p:cNvPr id="21" name="Slide Number Placeholder 20">
            <a:extLst>
              <a:ext uri="{FF2B5EF4-FFF2-40B4-BE49-F238E27FC236}">
                <a16:creationId xmlns:a16="http://schemas.microsoft.com/office/drawing/2014/main" id="{1EEAB86A-BCC6-9149-A518-0B80F1256AF6}"/>
              </a:ext>
            </a:extLst>
          </p:cNvPr>
          <p:cNvSpPr>
            <a:spLocks noGrp="1"/>
          </p:cNvSpPr>
          <p:nvPr>
            <p:ph type="sldNum" sz="quarter" idx="12"/>
          </p:nvPr>
        </p:nvSpPr>
        <p:spPr/>
        <p:txBody>
          <a:bodyPr/>
          <a:lstStyle/>
          <a:p>
            <a:fld id="{7EF2E46A-3595-3F48-9C6C-DAC7D7569F87}" type="slidenum">
              <a:rPr lang="en-US" smtClean="0"/>
              <a:pPr/>
              <a:t>‹#›</a:t>
            </a:fld>
            <a:endParaRPr lang="en-US" dirty="0"/>
          </a:p>
        </p:txBody>
      </p:sp>
      <p:sp>
        <p:nvSpPr>
          <p:cNvPr id="15" name="Title 14">
            <a:extLst>
              <a:ext uri="{FF2B5EF4-FFF2-40B4-BE49-F238E27FC236}">
                <a16:creationId xmlns:a16="http://schemas.microsoft.com/office/drawing/2014/main" id="{C786F5BA-4C7A-B84A-8CFD-5EF2D579FB6F}"/>
              </a:ext>
            </a:extLst>
          </p:cNvPr>
          <p:cNvSpPr>
            <a:spLocks noGrp="1"/>
          </p:cNvSpPr>
          <p:nvPr>
            <p:ph type="title"/>
          </p:nvPr>
        </p:nvSpPr>
        <p:spPr>
          <a:xfrm>
            <a:off x="503237" y="0"/>
            <a:ext cx="6912000" cy="797441"/>
          </a:xfrm>
        </p:spPr>
        <p:txBody>
          <a:bodyPr/>
          <a:lstStyle/>
          <a:p>
            <a:r>
              <a:rPr lang="en-US"/>
              <a:t>Click to edit Master title style</a:t>
            </a:r>
          </a:p>
        </p:txBody>
      </p:sp>
      <p:pic>
        <p:nvPicPr>
          <p:cNvPr id="2" name="Picture 1">
            <a:extLst>
              <a:ext uri="{FF2B5EF4-FFF2-40B4-BE49-F238E27FC236}">
                <a16:creationId xmlns:a16="http://schemas.microsoft.com/office/drawing/2014/main" id="{978F5FCA-A133-43FF-C1B6-4F7B3E595FE5}"/>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31807" y="4486615"/>
            <a:ext cx="2302949" cy="640323"/>
          </a:xfrm>
          <a:prstGeom prst="rect">
            <a:avLst/>
          </a:prstGeom>
        </p:spPr>
      </p:pic>
    </p:spTree>
    <p:extLst>
      <p:ext uri="{BB962C8B-B14F-4D97-AF65-F5344CB8AC3E}">
        <p14:creationId xmlns:p14="http://schemas.microsoft.com/office/powerpoint/2010/main" val="37503508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accent1"/>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FD3FBBC-27E8-A748-BE71-F53CC4B85205}"/>
              </a:ext>
            </a:extLst>
          </p:cNvPr>
          <p:cNvSpPr>
            <a:spLocks noGrp="1"/>
          </p:cNvSpPr>
          <p:nvPr>
            <p:ph type="ftr" sz="quarter" idx="10"/>
          </p:nvPr>
        </p:nvSpPr>
        <p:spPr/>
        <p:txBody>
          <a:bodyPr/>
          <a:lstStyle>
            <a:lvl1pPr>
              <a:defRPr>
                <a:solidFill>
                  <a:schemeClr val="bg1"/>
                </a:solidFill>
              </a:defRPr>
            </a:lvl1pPr>
          </a:lstStyle>
          <a:p>
            <a:r>
              <a:rPr lang="en-US" dirty="0"/>
              <a:t>HELPING YOU THRIVE IN A CHANGING WORLD</a:t>
            </a:r>
          </a:p>
        </p:txBody>
      </p:sp>
      <p:sp>
        <p:nvSpPr>
          <p:cNvPr id="4" name="Slide Number Placeholder 3">
            <a:extLst>
              <a:ext uri="{FF2B5EF4-FFF2-40B4-BE49-F238E27FC236}">
                <a16:creationId xmlns:a16="http://schemas.microsoft.com/office/drawing/2014/main" id="{5D0492E4-2320-674C-AA72-7181EBE91D1F}"/>
              </a:ext>
            </a:extLst>
          </p:cNvPr>
          <p:cNvSpPr>
            <a:spLocks noGrp="1"/>
          </p:cNvSpPr>
          <p:nvPr>
            <p:ph type="sldNum" sz="quarter" idx="11"/>
          </p:nvPr>
        </p:nvSpPr>
        <p:spPr/>
        <p:txBody>
          <a:bodyPr/>
          <a:lstStyle>
            <a:lvl1pPr>
              <a:defRPr>
                <a:solidFill>
                  <a:schemeClr val="bg1"/>
                </a:solidFill>
              </a:defRPr>
            </a:lvl1pPr>
          </a:lstStyle>
          <a:p>
            <a:fld id="{7EF2E46A-3595-3F48-9C6C-DAC7D7569F87}" type="slidenum">
              <a:rPr lang="en-US" smtClean="0"/>
              <a:pPr/>
              <a:t>‹#›</a:t>
            </a:fld>
            <a:endParaRPr lang="en-US" dirty="0"/>
          </a:p>
        </p:txBody>
      </p:sp>
      <p:pic>
        <p:nvPicPr>
          <p:cNvPr id="16" name="Picture 15">
            <a:extLst>
              <a:ext uri="{FF2B5EF4-FFF2-40B4-BE49-F238E27FC236}">
                <a16:creationId xmlns:a16="http://schemas.microsoft.com/office/drawing/2014/main" id="{C63CAC22-0988-0C40-806C-DF14B08AEC8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794"/>
            <a:ext cx="5579165" cy="5143500"/>
          </a:xfrm>
          <a:prstGeom prst="rect">
            <a:avLst/>
          </a:prstGeom>
        </p:spPr>
      </p:pic>
      <p:sp>
        <p:nvSpPr>
          <p:cNvPr id="17" name="Title 16">
            <a:extLst>
              <a:ext uri="{FF2B5EF4-FFF2-40B4-BE49-F238E27FC236}">
                <a16:creationId xmlns:a16="http://schemas.microsoft.com/office/drawing/2014/main" id="{3630FC29-7610-7A43-B6DF-68D9046CC16D}"/>
              </a:ext>
            </a:extLst>
          </p:cNvPr>
          <p:cNvSpPr>
            <a:spLocks noGrp="1"/>
          </p:cNvSpPr>
          <p:nvPr>
            <p:ph type="title" hasCustomPrompt="1"/>
          </p:nvPr>
        </p:nvSpPr>
        <p:spPr>
          <a:xfrm>
            <a:off x="3299649" y="1899754"/>
            <a:ext cx="4083631" cy="1345579"/>
          </a:xfrm>
        </p:spPr>
        <p:txBody>
          <a:bodyPr>
            <a:normAutofit/>
          </a:bodyPr>
          <a:lstStyle>
            <a:lvl1pPr>
              <a:defRPr sz="2600"/>
            </a:lvl1pPr>
          </a:lstStyle>
          <a:p>
            <a:r>
              <a:rPr lang="en-US"/>
              <a:t>STANDARD SECTION TITLE PAGE HEADING: 26PT ARIAL REGULAR</a:t>
            </a:r>
          </a:p>
        </p:txBody>
      </p:sp>
    </p:spTree>
    <p:extLst>
      <p:ext uri="{BB962C8B-B14F-4D97-AF65-F5344CB8AC3E}">
        <p14:creationId xmlns:p14="http://schemas.microsoft.com/office/powerpoint/2010/main" val="9883062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Custom Layout">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00C8C0C-66AB-8345-849E-F2D10ED5698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5145088"/>
          </a:xfrm>
          <a:prstGeom prst="rect">
            <a:avLst/>
          </a:prstGeom>
        </p:spPr>
      </p:pic>
      <p:pic>
        <p:nvPicPr>
          <p:cNvPr id="12" name="Picture 11">
            <a:extLst>
              <a:ext uri="{FF2B5EF4-FFF2-40B4-BE49-F238E27FC236}">
                <a16:creationId xmlns:a16="http://schemas.microsoft.com/office/drawing/2014/main" id="{9AC5D5D6-F46D-074A-8200-7819BE43570B}"/>
              </a:ext>
            </a:extLst>
          </p:cNvPr>
          <p:cNvPicPr>
            <a:picLocks noChangeAspect="1"/>
          </p:cNvPicPr>
          <p:nvPr userDrawn="1"/>
        </p:nvPicPr>
        <p:blipFill>
          <a:blip r:embed="rId3">
            <a:alphaModFix/>
          </a:blip>
          <a:stretch>
            <a:fillRect/>
          </a:stretch>
        </p:blipFill>
        <p:spPr>
          <a:xfrm>
            <a:off x="0" y="794"/>
            <a:ext cx="9144000" cy="5143500"/>
          </a:xfrm>
          <a:prstGeom prst="rect">
            <a:avLst/>
          </a:prstGeom>
        </p:spPr>
      </p:pic>
      <p:sp>
        <p:nvSpPr>
          <p:cNvPr id="3" name="Footer Placeholder 2">
            <a:extLst>
              <a:ext uri="{FF2B5EF4-FFF2-40B4-BE49-F238E27FC236}">
                <a16:creationId xmlns:a16="http://schemas.microsoft.com/office/drawing/2014/main" id="{2FD3FBBC-27E8-A748-BE71-F53CC4B85205}"/>
              </a:ext>
            </a:extLst>
          </p:cNvPr>
          <p:cNvSpPr>
            <a:spLocks noGrp="1"/>
          </p:cNvSpPr>
          <p:nvPr>
            <p:ph type="ftr" sz="quarter" idx="10"/>
          </p:nvPr>
        </p:nvSpPr>
        <p:spPr/>
        <p:txBody>
          <a:bodyPr/>
          <a:lstStyle>
            <a:lvl1pPr>
              <a:defRPr>
                <a:solidFill>
                  <a:schemeClr val="bg1"/>
                </a:solidFill>
              </a:defRPr>
            </a:lvl1pPr>
          </a:lstStyle>
          <a:p>
            <a:r>
              <a:rPr lang="en-US" dirty="0"/>
              <a:t>HELPING YOU THRIVE IN A CHANGING WORLD</a:t>
            </a:r>
          </a:p>
        </p:txBody>
      </p:sp>
      <p:sp>
        <p:nvSpPr>
          <p:cNvPr id="4" name="Slide Number Placeholder 3">
            <a:extLst>
              <a:ext uri="{FF2B5EF4-FFF2-40B4-BE49-F238E27FC236}">
                <a16:creationId xmlns:a16="http://schemas.microsoft.com/office/drawing/2014/main" id="{5D0492E4-2320-674C-AA72-7181EBE91D1F}"/>
              </a:ext>
            </a:extLst>
          </p:cNvPr>
          <p:cNvSpPr>
            <a:spLocks noGrp="1"/>
          </p:cNvSpPr>
          <p:nvPr>
            <p:ph type="sldNum" sz="quarter" idx="11"/>
          </p:nvPr>
        </p:nvSpPr>
        <p:spPr/>
        <p:txBody>
          <a:bodyPr/>
          <a:lstStyle>
            <a:lvl1pPr>
              <a:defRPr>
                <a:solidFill>
                  <a:schemeClr val="bg1"/>
                </a:solidFill>
              </a:defRPr>
            </a:lvl1pPr>
          </a:lstStyle>
          <a:p>
            <a:fld id="{7EF2E46A-3595-3F48-9C6C-DAC7D7569F87}" type="slidenum">
              <a:rPr lang="en-US" smtClean="0"/>
              <a:pPr/>
              <a:t>‹#›</a:t>
            </a:fld>
            <a:endParaRPr lang="en-US" dirty="0"/>
          </a:p>
        </p:txBody>
      </p:sp>
      <p:sp>
        <p:nvSpPr>
          <p:cNvPr id="17" name="Title 16">
            <a:extLst>
              <a:ext uri="{FF2B5EF4-FFF2-40B4-BE49-F238E27FC236}">
                <a16:creationId xmlns:a16="http://schemas.microsoft.com/office/drawing/2014/main" id="{3630FC29-7610-7A43-B6DF-68D9046CC16D}"/>
              </a:ext>
            </a:extLst>
          </p:cNvPr>
          <p:cNvSpPr>
            <a:spLocks noGrp="1"/>
          </p:cNvSpPr>
          <p:nvPr>
            <p:ph type="title" hasCustomPrompt="1"/>
          </p:nvPr>
        </p:nvSpPr>
        <p:spPr>
          <a:xfrm>
            <a:off x="3299649" y="1899754"/>
            <a:ext cx="4083631" cy="1345579"/>
          </a:xfrm>
        </p:spPr>
        <p:txBody>
          <a:bodyPr>
            <a:normAutofit/>
          </a:bodyPr>
          <a:lstStyle>
            <a:lvl1pPr>
              <a:defRPr sz="2600"/>
            </a:lvl1pPr>
          </a:lstStyle>
          <a:p>
            <a:r>
              <a:rPr lang="en-US"/>
              <a:t>STANDARD SECTION TITLE PAGE HEADING: 26PT ARIAL REGULAR</a:t>
            </a:r>
          </a:p>
        </p:txBody>
      </p:sp>
    </p:spTree>
    <p:extLst>
      <p:ext uri="{BB962C8B-B14F-4D97-AF65-F5344CB8AC3E}">
        <p14:creationId xmlns:p14="http://schemas.microsoft.com/office/powerpoint/2010/main" val="19059945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9571B88-1C08-7E4A-96F0-31515527FCB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3999" cy="5145088"/>
          </a:xfrm>
          <a:prstGeom prst="rect">
            <a:avLst/>
          </a:prstGeom>
        </p:spPr>
      </p:pic>
      <p:pic>
        <p:nvPicPr>
          <p:cNvPr id="12" name="Picture 11">
            <a:extLst>
              <a:ext uri="{FF2B5EF4-FFF2-40B4-BE49-F238E27FC236}">
                <a16:creationId xmlns:a16="http://schemas.microsoft.com/office/drawing/2014/main" id="{9AC5D5D6-F46D-074A-8200-7819BE43570B}"/>
              </a:ext>
            </a:extLst>
          </p:cNvPr>
          <p:cNvPicPr>
            <a:picLocks noChangeAspect="1"/>
          </p:cNvPicPr>
          <p:nvPr userDrawn="1"/>
        </p:nvPicPr>
        <p:blipFill>
          <a:blip r:embed="rId3">
            <a:alphaModFix amt="20000"/>
          </a:blip>
          <a:stretch>
            <a:fillRect/>
          </a:stretch>
        </p:blipFill>
        <p:spPr>
          <a:xfrm>
            <a:off x="0" y="794"/>
            <a:ext cx="9144000" cy="5143500"/>
          </a:xfrm>
          <a:prstGeom prst="rect">
            <a:avLst/>
          </a:prstGeom>
        </p:spPr>
      </p:pic>
      <p:sp>
        <p:nvSpPr>
          <p:cNvPr id="3" name="Footer Placeholder 2">
            <a:extLst>
              <a:ext uri="{FF2B5EF4-FFF2-40B4-BE49-F238E27FC236}">
                <a16:creationId xmlns:a16="http://schemas.microsoft.com/office/drawing/2014/main" id="{2FD3FBBC-27E8-A748-BE71-F53CC4B85205}"/>
              </a:ext>
            </a:extLst>
          </p:cNvPr>
          <p:cNvSpPr>
            <a:spLocks noGrp="1"/>
          </p:cNvSpPr>
          <p:nvPr>
            <p:ph type="ftr" sz="quarter" idx="10"/>
          </p:nvPr>
        </p:nvSpPr>
        <p:spPr/>
        <p:txBody>
          <a:bodyPr/>
          <a:lstStyle>
            <a:lvl1pPr>
              <a:defRPr>
                <a:solidFill>
                  <a:schemeClr val="bg1"/>
                </a:solidFill>
              </a:defRPr>
            </a:lvl1pPr>
          </a:lstStyle>
          <a:p>
            <a:r>
              <a:rPr lang="en-US" dirty="0"/>
              <a:t>HELPING YOU THRIVE IN A CHANGING WORLD</a:t>
            </a:r>
          </a:p>
        </p:txBody>
      </p:sp>
      <p:sp>
        <p:nvSpPr>
          <p:cNvPr id="4" name="Slide Number Placeholder 3">
            <a:extLst>
              <a:ext uri="{FF2B5EF4-FFF2-40B4-BE49-F238E27FC236}">
                <a16:creationId xmlns:a16="http://schemas.microsoft.com/office/drawing/2014/main" id="{5D0492E4-2320-674C-AA72-7181EBE91D1F}"/>
              </a:ext>
            </a:extLst>
          </p:cNvPr>
          <p:cNvSpPr>
            <a:spLocks noGrp="1"/>
          </p:cNvSpPr>
          <p:nvPr>
            <p:ph type="sldNum" sz="quarter" idx="11"/>
          </p:nvPr>
        </p:nvSpPr>
        <p:spPr/>
        <p:txBody>
          <a:bodyPr/>
          <a:lstStyle>
            <a:lvl1pPr>
              <a:defRPr>
                <a:solidFill>
                  <a:schemeClr val="bg1"/>
                </a:solidFill>
              </a:defRPr>
            </a:lvl1pPr>
          </a:lstStyle>
          <a:p>
            <a:fld id="{7EF2E46A-3595-3F48-9C6C-DAC7D7569F87}" type="slidenum">
              <a:rPr lang="en-US" smtClean="0"/>
              <a:pPr/>
              <a:t>‹#›</a:t>
            </a:fld>
            <a:endParaRPr lang="en-US" dirty="0"/>
          </a:p>
        </p:txBody>
      </p:sp>
      <p:sp>
        <p:nvSpPr>
          <p:cNvPr id="17" name="Title 16">
            <a:extLst>
              <a:ext uri="{FF2B5EF4-FFF2-40B4-BE49-F238E27FC236}">
                <a16:creationId xmlns:a16="http://schemas.microsoft.com/office/drawing/2014/main" id="{3630FC29-7610-7A43-B6DF-68D9046CC16D}"/>
              </a:ext>
            </a:extLst>
          </p:cNvPr>
          <p:cNvSpPr>
            <a:spLocks noGrp="1"/>
          </p:cNvSpPr>
          <p:nvPr>
            <p:ph type="title" hasCustomPrompt="1"/>
          </p:nvPr>
        </p:nvSpPr>
        <p:spPr>
          <a:xfrm>
            <a:off x="3299649" y="1899754"/>
            <a:ext cx="4083631" cy="1345579"/>
          </a:xfrm>
        </p:spPr>
        <p:txBody>
          <a:bodyPr>
            <a:normAutofit/>
          </a:bodyPr>
          <a:lstStyle>
            <a:lvl1pPr>
              <a:defRPr sz="2600"/>
            </a:lvl1pPr>
          </a:lstStyle>
          <a:p>
            <a:r>
              <a:rPr lang="en-US"/>
              <a:t>STANDARD SECTION TITLE PAGE HEADING: 26PT ARIAL REGULAR</a:t>
            </a:r>
          </a:p>
        </p:txBody>
      </p:sp>
    </p:spTree>
    <p:extLst>
      <p:ext uri="{BB962C8B-B14F-4D97-AF65-F5344CB8AC3E}">
        <p14:creationId xmlns:p14="http://schemas.microsoft.com/office/powerpoint/2010/main" val="2109251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ustom Layout">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5EE3D64-8461-5448-9D15-51439B70F629}"/>
              </a:ext>
            </a:extLst>
          </p:cNvPr>
          <p:cNvPicPr>
            <a:picLocks noChangeAspect="1"/>
          </p:cNvPicPr>
          <p:nvPr userDrawn="1"/>
        </p:nvPicPr>
        <p:blipFill>
          <a:blip r:embed="rId2"/>
          <a:stretch>
            <a:fillRect/>
          </a:stretch>
        </p:blipFill>
        <p:spPr>
          <a:xfrm>
            <a:off x="0" y="794"/>
            <a:ext cx="9144000" cy="5143500"/>
          </a:xfrm>
          <a:prstGeom prst="rect">
            <a:avLst/>
          </a:prstGeom>
        </p:spPr>
      </p:pic>
      <p:sp>
        <p:nvSpPr>
          <p:cNvPr id="3" name="Footer Placeholder 2">
            <a:extLst>
              <a:ext uri="{FF2B5EF4-FFF2-40B4-BE49-F238E27FC236}">
                <a16:creationId xmlns:a16="http://schemas.microsoft.com/office/drawing/2014/main" id="{2FD3FBBC-27E8-A748-BE71-F53CC4B85205}"/>
              </a:ext>
            </a:extLst>
          </p:cNvPr>
          <p:cNvSpPr>
            <a:spLocks noGrp="1"/>
          </p:cNvSpPr>
          <p:nvPr>
            <p:ph type="ftr" sz="quarter" idx="10"/>
          </p:nvPr>
        </p:nvSpPr>
        <p:spPr/>
        <p:txBody>
          <a:bodyPr/>
          <a:lstStyle>
            <a:lvl1pPr>
              <a:defRPr>
                <a:solidFill>
                  <a:schemeClr val="bg1"/>
                </a:solidFill>
              </a:defRPr>
            </a:lvl1pPr>
          </a:lstStyle>
          <a:p>
            <a:r>
              <a:rPr lang="en-US" dirty="0"/>
              <a:t>HELPING YOU THRIVE IN A CHANGING WORLD</a:t>
            </a:r>
          </a:p>
        </p:txBody>
      </p:sp>
      <p:sp>
        <p:nvSpPr>
          <p:cNvPr id="4" name="Slide Number Placeholder 3">
            <a:extLst>
              <a:ext uri="{FF2B5EF4-FFF2-40B4-BE49-F238E27FC236}">
                <a16:creationId xmlns:a16="http://schemas.microsoft.com/office/drawing/2014/main" id="{5D0492E4-2320-674C-AA72-7181EBE91D1F}"/>
              </a:ext>
            </a:extLst>
          </p:cNvPr>
          <p:cNvSpPr>
            <a:spLocks noGrp="1"/>
          </p:cNvSpPr>
          <p:nvPr>
            <p:ph type="sldNum" sz="quarter" idx="11"/>
          </p:nvPr>
        </p:nvSpPr>
        <p:spPr/>
        <p:txBody>
          <a:bodyPr/>
          <a:lstStyle>
            <a:lvl1pPr>
              <a:defRPr>
                <a:solidFill>
                  <a:schemeClr val="bg1"/>
                </a:solidFill>
              </a:defRPr>
            </a:lvl1pPr>
          </a:lstStyle>
          <a:p>
            <a:fld id="{7EF2E46A-3595-3F48-9C6C-DAC7D7569F87}" type="slidenum">
              <a:rPr lang="en-US" smtClean="0"/>
              <a:pPr/>
              <a:t>‹#›</a:t>
            </a:fld>
            <a:endParaRPr lang="en-US" dirty="0"/>
          </a:p>
        </p:txBody>
      </p:sp>
      <p:sp>
        <p:nvSpPr>
          <p:cNvPr id="17" name="Title 16">
            <a:extLst>
              <a:ext uri="{FF2B5EF4-FFF2-40B4-BE49-F238E27FC236}">
                <a16:creationId xmlns:a16="http://schemas.microsoft.com/office/drawing/2014/main" id="{3630FC29-7610-7A43-B6DF-68D9046CC16D}"/>
              </a:ext>
            </a:extLst>
          </p:cNvPr>
          <p:cNvSpPr>
            <a:spLocks noGrp="1"/>
          </p:cNvSpPr>
          <p:nvPr>
            <p:ph type="title" hasCustomPrompt="1"/>
          </p:nvPr>
        </p:nvSpPr>
        <p:spPr>
          <a:xfrm>
            <a:off x="3299649" y="1899754"/>
            <a:ext cx="4083631" cy="1345579"/>
          </a:xfrm>
        </p:spPr>
        <p:txBody>
          <a:bodyPr>
            <a:normAutofit/>
          </a:bodyPr>
          <a:lstStyle>
            <a:lvl1pPr>
              <a:defRPr sz="2600"/>
            </a:lvl1pPr>
          </a:lstStyle>
          <a:p>
            <a:r>
              <a:rPr lang="en-US"/>
              <a:t>STANDARD SECTION TITLE PAGE HEADING: 26PT ARIAL REGULAR</a:t>
            </a:r>
          </a:p>
        </p:txBody>
      </p:sp>
      <p:pic>
        <p:nvPicPr>
          <p:cNvPr id="7" name="Picture 6">
            <a:extLst>
              <a:ext uri="{FF2B5EF4-FFF2-40B4-BE49-F238E27FC236}">
                <a16:creationId xmlns:a16="http://schemas.microsoft.com/office/drawing/2014/main" id="{92D29761-E500-D545-B627-9763D6595689}"/>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794"/>
            <a:ext cx="5336004" cy="5143500"/>
          </a:xfrm>
          <a:prstGeom prst="rect">
            <a:avLst/>
          </a:prstGeom>
        </p:spPr>
      </p:pic>
    </p:spTree>
    <p:extLst>
      <p:ext uri="{BB962C8B-B14F-4D97-AF65-F5344CB8AC3E}">
        <p14:creationId xmlns:p14="http://schemas.microsoft.com/office/powerpoint/2010/main" val="41313126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7D7BBD7-61AF-BE4C-A3E9-B6D9A5623AD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540"/>
          <a:stretch/>
        </p:blipFill>
        <p:spPr>
          <a:xfrm flipH="1">
            <a:off x="5251075" y="0"/>
            <a:ext cx="3892924" cy="5143500"/>
          </a:xfrm>
          <a:prstGeom prst="rect">
            <a:avLst/>
          </a:prstGeom>
        </p:spPr>
      </p:pic>
      <p:pic>
        <p:nvPicPr>
          <p:cNvPr id="5" name="Picture 4">
            <a:extLst>
              <a:ext uri="{FF2B5EF4-FFF2-40B4-BE49-F238E27FC236}">
                <a16:creationId xmlns:a16="http://schemas.microsoft.com/office/drawing/2014/main" id="{64E7626C-AEFA-3B41-A6D1-9A6797250E50}"/>
              </a:ext>
            </a:extLst>
          </p:cNvPr>
          <p:cNvPicPr>
            <a:picLocks noChangeAspect="1"/>
          </p:cNvPicPr>
          <p:nvPr userDrawn="1"/>
        </p:nvPicPr>
        <p:blipFill>
          <a:blip r:embed="rId3"/>
          <a:stretch>
            <a:fillRect/>
          </a:stretch>
        </p:blipFill>
        <p:spPr>
          <a:xfrm>
            <a:off x="0" y="1588"/>
            <a:ext cx="9144000" cy="5143500"/>
          </a:xfrm>
          <a:prstGeom prst="rect">
            <a:avLst/>
          </a:prstGeom>
        </p:spPr>
      </p:pic>
      <p:sp>
        <p:nvSpPr>
          <p:cNvPr id="2" name="Title 1"/>
          <p:cNvSpPr>
            <a:spLocks noGrp="1"/>
          </p:cNvSpPr>
          <p:nvPr>
            <p:ph type="ctrTitle" hasCustomPrompt="1"/>
          </p:nvPr>
        </p:nvSpPr>
        <p:spPr>
          <a:xfrm>
            <a:off x="503238" y="808038"/>
            <a:ext cx="5487911" cy="1014136"/>
          </a:xfrm>
        </p:spPr>
        <p:txBody>
          <a:bodyPr lIns="0" tIns="0" rIns="0" bIns="0" anchor="t">
            <a:normAutofit/>
          </a:bodyPr>
          <a:lstStyle>
            <a:lvl1pPr algn="l">
              <a:defRPr sz="3000">
                <a:solidFill>
                  <a:schemeClr val="accent1"/>
                </a:solidFill>
                <a:latin typeface="Arial" panose="020B0604020202020204" pitchFamily="34" charset="0"/>
                <a:cs typeface="Arial" panose="020B0604020202020204" pitchFamily="34" charset="0"/>
              </a:defRPr>
            </a:lvl1pPr>
          </a:lstStyle>
          <a:p>
            <a:r>
              <a:rPr lang="en-US"/>
              <a:t>COVER IN 30 PT ARIAL</a:t>
            </a:r>
            <a:br>
              <a:rPr lang="en-US"/>
            </a:br>
            <a:r>
              <a:rPr lang="en-US"/>
              <a:t>REGULAR CAPS</a:t>
            </a:r>
          </a:p>
        </p:txBody>
      </p:sp>
      <p:sp>
        <p:nvSpPr>
          <p:cNvPr id="3" name="Subtitle 2"/>
          <p:cNvSpPr>
            <a:spLocks noGrp="1"/>
          </p:cNvSpPr>
          <p:nvPr>
            <p:ph type="subTitle" idx="1" hasCustomPrompt="1"/>
          </p:nvPr>
        </p:nvSpPr>
        <p:spPr>
          <a:xfrm>
            <a:off x="503238" y="1923047"/>
            <a:ext cx="5487911" cy="1242205"/>
          </a:xfrm>
        </p:spPr>
        <p:txBody>
          <a:bodyPr lIns="0" tIns="0" rIns="0" bIns="0">
            <a:normAutofit/>
          </a:bodyPr>
          <a:lstStyle>
            <a:lvl1pPr marL="0" indent="0" algn="l">
              <a:lnSpc>
                <a:spcPct val="100000"/>
              </a:lnSpc>
              <a:spcBef>
                <a:spcPts val="0"/>
              </a:spcBef>
              <a:buNone/>
              <a:defRPr sz="1500">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Subtitles appear here:</a:t>
            </a:r>
          </a:p>
          <a:p>
            <a:r>
              <a:rPr lang="en-US"/>
              <a:t>15 pt Arial regular. A presentation by Victoria Littler</a:t>
            </a:r>
          </a:p>
        </p:txBody>
      </p:sp>
      <p:sp>
        <p:nvSpPr>
          <p:cNvPr id="6" name="Text Placeholder 5">
            <a:extLst>
              <a:ext uri="{FF2B5EF4-FFF2-40B4-BE49-F238E27FC236}">
                <a16:creationId xmlns:a16="http://schemas.microsoft.com/office/drawing/2014/main" id="{8882D227-2AE3-4448-8246-77D349F5E03F}"/>
              </a:ext>
            </a:extLst>
          </p:cNvPr>
          <p:cNvSpPr>
            <a:spLocks noGrp="1"/>
          </p:cNvSpPr>
          <p:nvPr>
            <p:ph type="body" sz="quarter" idx="10" hasCustomPrompt="1"/>
          </p:nvPr>
        </p:nvSpPr>
        <p:spPr>
          <a:xfrm>
            <a:off x="6315492" y="4764503"/>
            <a:ext cx="2106612" cy="118800"/>
          </a:xfrm>
        </p:spPr>
        <p:txBody>
          <a:bodyPr>
            <a:normAutofit/>
          </a:bodyPr>
          <a:lstStyle>
            <a:lvl1pPr algn="r">
              <a:defRPr sz="800">
                <a:solidFill>
                  <a:schemeClr val="bg1"/>
                </a:solidFill>
              </a:defRPr>
            </a:lvl1pPr>
          </a:lstStyle>
          <a:p>
            <a:pPr lvl="0"/>
            <a:r>
              <a:rPr lang="en-US"/>
              <a:t>00 MONTH 2018 | REF 123456</a:t>
            </a:r>
          </a:p>
        </p:txBody>
      </p:sp>
      <p:pic>
        <p:nvPicPr>
          <p:cNvPr id="7" name="Picture 6">
            <a:extLst>
              <a:ext uri="{FF2B5EF4-FFF2-40B4-BE49-F238E27FC236}">
                <a16:creationId xmlns:a16="http://schemas.microsoft.com/office/drawing/2014/main" id="{BF95B3E6-D1E3-8FA8-22B8-861B3DFE5BD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04385" y="4486954"/>
            <a:ext cx="2141635" cy="593838"/>
          </a:xfrm>
          <a:prstGeom prst="rect">
            <a:avLst/>
          </a:prstGeom>
        </p:spPr>
      </p:pic>
    </p:spTree>
    <p:extLst>
      <p:ext uri="{BB962C8B-B14F-4D97-AF65-F5344CB8AC3E}">
        <p14:creationId xmlns:p14="http://schemas.microsoft.com/office/powerpoint/2010/main" val="43062672"/>
      </p:ext>
    </p:extLst>
  </p:cSld>
  <p:clrMapOvr>
    <a:masterClrMapping/>
  </p:clrMapOvr>
  <p:extLst>
    <p:ext uri="{DCECCB84-F9BA-43D5-87BE-67443E8EF086}">
      <p15:sldGuideLst xmlns:p15="http://schemas.microsoft.com/office/powerpoint/2012/main">
        <p15:guide id="1" orient="horz" pos="509">
          <p15:clr>
            <a:srgbClr val="FBAE40"/>
          </p15:clr>
        </p15:guide>
        <p15:guide id="2" pos="2880">
          <p15:clr>
            <a:srgbClr val="FBAE40"/>
          </p15:clr>
        </p15:guide>
        <p15:guide id="3" orient="horz" pos="1212">
          <p15:clr>
            <a:srgbClr val="FBAE40"/>
          </p15:clr>
        </p15:guide>
        <p15:guide id="4" pos="317">
          <p15:clr>
            <a:srgbClr val="FBAE40"/>
          </p15:clr>
        </p15:guide>
        <p15:guide id="5" pos="1360">
          <p15:clr>
            <a:srgbClr val="FBAE40"/>
          </p15:clr>
        </p15:guide>
        <p15:guide id="6" orient="horz" pos="3031">
          <p15:clr>
            <a:srgbClr val="FBAE40"/>
          </p15:clr>
        </p15:guide>
        <p15:guide id="7" pos="5437">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5A6B4F9-19B8-17A9-2F7D-7512FA327AA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flipH="1">
            <a:off x="5253174" y="0"/>
            <a:ext cx="3892924" cy="5143500"/>
          </a:xfrm>
          <a:prstGeom prst="rect">
            <a:avLst/>
          </a:prstGeom>
        </p:spPr>
      </p:pic>
      <p:pic>
        <p:nvPicPr>
          <p:cNvPr id="5" name="Picture 4">
            <a:extLst>
              <a:ext uri="{FF2B5EF4-FFF2-40B4-BE49-F238E27FC236}">
                <a16:creationId xmlns:a16="http://schemas.microsoft.com/office/drawing/2014/main" id="{64E7626C-AEFA-3B41-A6D1-9A6797250E50}"/>
              </a:ext>
            </a:extLst>
          </p:cNvPr>
          <p:cNvPicPr>
            <a:picLocks noChangeAspect="1"/>
          </p:cNvPicPr>
          <p:nvPr userDrawn="1"/>
        </p:nvPicPr>
        <p:blipFill>
          <a:blip r:embed="rId3"/>
          <a:stretch>
            <a:fillRect/>
          </a:stretch>
        </p:blipFill>
        <p:spPr>
          <a:xfrm>
            <a:off x="0" y="0"/>
            <a:ext cx="9144000" cy="5143500"/>
          </a:xfrm>
          <a:prstGeom prst="rect">
            <a:avLst/>
          </a:prstGeom>
        </p:spPr>
      </p:pic>
      <p:sp>
        <p:nvSpPr>
          <p:cNvPr id="2" name="Title 1"/>
          <p:cNvSpPr>
            <a:spLocks noGrp="1"/>
          </p:cNvSpPr>
          <p:nvPr>
            <p:ph type="ctrTitle" hasCustomPrompt="1"/>
          </p:nvPr>
        </p:nvSpPr>
        <p:spPr>
          <a:xfrm>
            <a:off x="503238" y="808038"/>
            <a:ext cx="5487911" cy="1014136"/>
          </a:xfrm>
        </p:spPr>
        <p:txBody>
          <a:bodyPr lIns="0" tIns="0" rIns="0" bIns="0" anchor="t">
            <a:normAutofit/>
          </a:bodyPr>
          <a:lstStyle>
            <a:lvl1pPr algn="l">
              <a:defRPr sz="3000">
                <a:solidFill>
                  <a:schemeClr val="accent1"/>
                </a:solidFill>
                <a:latin typeface="Arial" panose="020B0604020202020204" pitchFamily="34" charset="0"/>
                <a:cs typeface="Arial" panose="020B0604020202020204" pitchFamily="34" charset="0"/>
              </a:defRPr>
            </a:lvl1pPr>
          </a:lstStyle>
          <a:p>
            <a:r>
              <a:rPr lang="en-US"/>
              <a:t>COVER IN 30 PT ARIAL</a:t>
            </a:r>
            <a:br>
              <a:rPr lang="en-US"/>
            </a:br>
            <a:r>
              <a:rPr lang="en-US"/>
              <a:t>REGULAR CAPS</a:t>
            </a:r>
          </a:p>
        </p:txBody>
      </p:sp>
      <p:sp>
        <p:nvSpPr>
          <p:cNvPr id="3" name="Subtitle 2"/>
          <p:cNvSpPr>
            <a:spLocks noGrp="1"/>
          </p:cNvSpPr>
          <p:nvPr>
            <p:ph type="subTitle" idx="1" hasCustomPrompt="1"/>
          </p:nvPr>
        </p:nvSpPr>
        <p:spPr>
          <a:xfrm>
            <a:off x="503238" y="1923047"/>
            <a:ext cx="5487911" cy="1242205"/>
          </a:xfrm>
        </p:spPr>
        <p:txBody>
          <a:bodyPr lIns="0" tIns="0" rIns="0" bIns="0">
            <a:normAutofit/>
          </a:bodyPr>
          <a:lstStyle>
            <a:lvl1pPr marL="0" indent="0" algn="l">
              <a:lnSpc>
                <a:spcPct val="100000"/>
              </a:lnSpc>
              <a:spcBef>
                <a:spcPts val="0"/>
              </a:spcBef>
              <a:buNone/>
              <a:defRPr sz="1500">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Subtitles appear here:</a:t>
            </a:r>
          </a:p>
          <a:p>
            <a:r>
              <a:rPr lang="en-US"/>
              <a:t>15 pt Arial regular. A presentation by Victoria Littler</a:t>
            </a:r>
          </a:p>
        </p:txBody>
      </p:sp>
      <p:sp>
        <p:nvSpPr>
          <p:cNvPr id="6" name="Text Placeholder 5">
            <a:extLst>
              <a:ext uri="{FF2B5EF4-FFF2-40B4-BE49-F238E27FC236}">
                <a16:creationId xmlns:a16="http://schemas.microsoft.com/office/drawing/2014/main" id="{8882D227-2AE3-4448-8246-77D349F5E03F}"/>
              </a:ext>
            </a:extLst>
          </p:cNvPr>
          <p:cNvSpPr>
            <a:spLocks noGrp="1"/>
          </p:cNvSpPr>
          <p:nvPr>
            <p:ph type="body" sz="quarter" idx="10" hasCustomPrompt="1"/>
          </p:nvPr>
        </p:nvSpPr>
        <p:spPr>
          <a:xfrm>
            <a:off x="6315492" y="4764503"/>
            <a:ext cx="2106612" cy="118800"/>
          </a:xfrm>
        </p:spPr>
        <p:txBody>
          <a:bodyPr>
            <a:normAutofit/>
          </a:bodyPr>
          <a:lstStyle>
            <a:lvl1pPr algn="r">
              <a:defRPr sz="800">
                <a:solidFill>
                  <a:schemeClr val="bg1"/>
                </a:solidFill>
              </a:defRPr>
            </a:lvl1pPr>
          </a:lstStyle>
          <a:p>
            <a:pPr lvl="0"/>
            <a:r>
              <a:rPr lang="en-US"/>
              <a:t>00 MONTH 2018 | REF 123456</a:t>
            </a:r>
          </a:p>
        </p:txBody>
      </p:sp>
      <p:pic>
        <p:nvPicPr>
          <p:cNvPr id="9" name="Picture 8">
            <a:extLst>
              <a:ext uri="{FF2B5EF4-FFF2-40B4-BE49-F238E27FC236}">
                <a16:creationId xmlns:a16="http://schemas.microsoft.com/office/drawing/2014/main" id="{D3FAA981-0C36-5265-051C-36A96997B24B}"/>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04385" y="4486954"/>
            <a:ext cx="2141635" cy="593838"/>
          </a:xfrm>
          <a:prstGeom prst="rect">
            <a:avLst/>
          </a:prstGeom>
        </p:spPr>
      </p:pic>
    </p:spTree>
    <p:extLst>
      <p:ext uri="{BB962C8B-B14F-4D97-AF65-F5344CB8AC3E}">
        <p14:creationId xmlns:p14="http://schemas.microsoft.com/office/powerpoint/2010/main" val="3818105858"/>
      </p:ext>
    </p:extLst>
  </p:cSld>
  <p:clrMapOvr>
    <a:masterClrMapping/>
  </p:clrMapOvr>
  <p:extLst>
    <p:ext uri="{DCECCB84-F9BA-43D5-87BE-67443E8EF086}">
      <p15:sldGuideLst xmlns:p15="http://schemas.microsoft.com/office/powerpoint/2012/main">
        <p15:guide id="1" orient="horz" pos="509">
          <p15:clr>
            <a:srgbClr val="FBAE40"/>
          </p15:clr>
        </p15:guide>
        <p15:guide id="2" pos="2880">
          <p15:clr>
            <a:srgbClr val="FBAE40"/>
          </p15:clr>
        </p15:guide>
        <p15:guide id="3" orient="horz" pos="1212">
          <p15:clr>
            <a:srgbClr val="FBAE40"/>
          </p15:clr>
        </p15:guide>
        <p15:guide id="4" pos="317">
          <p15:clr>
            <a:srgbClr val="FBAE40"/>
          </p15:clr>
        </p15:guide>
        <p15:guide id="5" pos="1360">
          <p15:clr>
            <a:srgbClr val="FBAE40"/>
          </p15:clr>
        </p15:guide>
        <p15:guide id="6" orient="horz" pos="3031">
          <p15:clr>
            <a:srgbClr val="FBAE40"/>
          </p15:clr>
        </p15:guide>
        <p15:guide id="7" pos="5437">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765E52E-D597-4742-BB27-76B498E3808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5583"/>
          <a:stretch/>
        </p:blipFill>
        <p:spPr>
          <a:xfrm>
            <a:off x="2272161" y="0"/>
            <a:ext cx="6871839" cy="5145088"/>
          </a:xfrm>
          <a:prstGeom prst="rect">
            <a:avLst/>
          </a:prstGeom>
        </p:spPr>
      </p:pic>
      <p:pic>
        <p:nvPicPr>
          <p:cNvPr id="5" name="Picture 4">
            <a:extLst>
              <a:ext uri="{FF2B5EF4-FFF2-40B4-BE49-F238E27FC236}">
                <a16:creationId xmlns:a16="http://schemas.microsoft.com/office/drawing/2014/main" id="{64E7626C-AEFA-3B41-A6D1-9A6797250E50}"/>
              </a:ext>
            </a:extLst>
          </p:cNvPr>
          <p:cNvPicPr>
            <a:picLocks noChangeAspect="1"/>
          </p:cNvPicPr>
          <p:nvPr userDrawn="1"/>
        </p:nvPicPr>
        <p:blipFill>
          <a:blip r:embed="rId3"/>
          <a:stretch>
            <a:fillRect/>
          </a:stretch>
        </p:blipFill>
        <p:spPr>
          <a:xfrm>
            <a:off x="0" y="0"/>
            <a:ext cx="9144000" cy="5143500"/>
          </a:xfrm>
          <a:prstGeom prst="rect">
            <a:avLst/>
          </a:prstGeom>
        </p:spPr>
      </p:pic>
      <p:sp>
        <p:nvSpPr>
          <p:cNvPr id="2" name="Title 1"/>
          <p:cNvSpPr>
            <a:spLocks noGrp="1"/>
          </p:cNvSpPr>
          <p:nvPr>
            <p:ph type="ctrTitle" hasCustomPrompt="1"/>
          </p:nvPr>
        </p:nvSpPr>
        <p:spPr>
          <a:xfrm>
            <a:off x="503238" y="808038"/>
            <a:ext cx="5487911" cy="1014136"/>
          </a:xfrm>
        </p:spPr>
        <p:txBody>
          <a:bodyPr lIns="0" tIns="0" rIns="0" bIns="0" anchor="t">
            <a:normAutofit/>
          </a:bodyPr>
          <a:lstStyle>
            <a:lvl1pPr algn="l">
              <a:defRPr sz="3000">
                <a:solidFill>
                  <a:schemeClr val="accent1"/>
                </a:solidFill>
                <a:latin typeface="Arial" panose="020B0604020202020204" pitchFamily="34" charset="0"/>
                <a:cs typeface="Arial" panose="020B0604020202020204" pitchFamily="34" charset="0"/>
              </a:defRPr>
            </a:lvl1pPr>
          </a:lstStyle>
          <a:p>
            <a:r>
              <a:rPr lang="en-US"/>
              <a:t>COVER IN 30 PT ARIAL</a:t>
            </a:r>
            <a:br>
              <a:rPr lang="en-US"/>
            </a:br>
            <a:r>
              <a:rPr lang="en-US"/>
              <a:t>REGULAR CAPS</a:t>
            </a:r>
          </a:p>
        </p:txBody>
      </p:sp>
      <p:sp>
        <p:nvSpPr>
          <p:cNvPr id="3" name="Subtitle 2"/>
          <p:cNvSpPr>
            <a:spLocks noGrp="1"/>
          </p:cNvSpPr>
          <p:nvPr>
            <p:ph type="subTitle" idx="1" hasCustomPrompt="1"/>
          </p:nvPr>
        </p:nvSpPr>
        <p:spPr>
          <a:xfrm>
            <a:off x="503238" y="1923047"/>
            <a:ext cx="5487911" cy="1242205"/>
          </a:xfrm>
        </p:spPr>
        <p:txBody>
          <a:bodyPr lIns="0" tIns="0" rIns="0" bIns="0">
            <a:normAutofit/>
          </a:bodyPr>
          <a:lstStyle>
            <a:lvl1pPr marL="0" indent="0" algn="l">
              <a:lnSpc>
                <a:spcPct val="100000"/>
              </a:lnSpc>
              <a:spcBef>
                <a:spcPts val="0"/>
              </a:spcBef>
              <a:buNone/>
              <a:defRPr sz="1500">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Subtitles appear here:</a:t>
            </a:r>
          </a:p>
          <a:p>
            <a:r>
              <a:rPr lang="en-US"/>
              <a:t>15 pt Arial regular. A presentation by Victoria Littler</a:t>
            </a:r>
          </a:p>
        </p:txBody>
      </p:sp>
      <p:sp>
        <p:nvSpPr>
          <p:cNvPr id="6" name="Text Placeholder 5">
            <a:extLst>
              <a:ext uri="{FF2B5EF4-FFF2-40B4-BE49-F238E27FC236}">
                <a16:creationId xmlns:a16="http://schemas.microsoft.com/office/drawing/2014/main" id="{8882D227-2AE3-4448-8246-77D349F5E03F}"/>
              </a:ext>
            </a:extLst>
          </p:cNvPr>
          <p:cNvSpPr>
            <a:spLocks noGrp="1"/>
          </p:cNvSpPr>
          <p:nvPr>
            <p:ph type="body" sz="quarter" idx="10" hasCustomPrompt="1"/>
          </p:nvPr>
        </p:nvSpPr>
        <p:spPr>
          <a:xfrm>
            <a:off x="6315492" y="4764503"/>
            <a:ext cx="2106612" cy="118800"/>
          </a:xfrm>
        </p:spPr>
        <p:txBody>
          <a:bodyPr>
            <a:normAutofit/>
          </a:bodyPr>
          <a:lstStyle>
            <a:lvl1pPr algn="r">
              <a:defRPr sz="800">
                <a:solidFill>
                  <a:schemeClr val="bg1"/>
                </a:solidFill>
              </a:defRPr>
            </a:lvl1pPr>
          </a:lstStyle>
          <a:p>
            <a:pPr lvl="0"/>
            <a:r>
              <a:rPr lang="en-US"/>
              <a:t>00 MONTH 2018 | REF 123456</a:t>
            </a:r>
          </a:p>
        </p:txBody>
      </p:sp>
      <p:pic>
        <p:nvPicPr>
          <p:cNvPr id="4" name="Picture 3">
            <a:extLst>
              <a:ext uri="{FF2B5EF4-FFF2-40B4-BE49-F238E27FC236}">
                <a16:creationId xmlns:a16="http://schemas.microsoft.com/office/drawing/2014/main" id="{3CB076FA-CF0E-C3F7-0D44-9C5407DCAEF1}"/>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0" y="4210637"/>
            <a:ext cx="3350021" cy="931456"/>
          </a:xfrm>
          <a:prstGeom prst="rect">
            <a:avLst/>
          </a:prstGeom>
        </p:spPr>
      </p:pic>
    </p:spTree>
    <p:extLst>
      <p:ext uri="{BB962C8B-B14F-4D97-AF65-F5344CB8AC3E}">
        <p14:creationId xmlns:p14="http://schemas.microsoft.com/office/powerpoint/2010/main" val="2279866133"/>
      </p:ext>
    </p:extLst>
  </p:cSld>
  <p:clrMapOvr>
    <a:masterClrMapping/>
  </p:clrMapOvr>
  <p:extLst>
    <p:ext uri="{DCECCB84-F9BA-43D5-87BE-67443E8EF086}">
      <p15:sldGuideLst xmlns:p15="http://schemas.microsoft.com/office/powerpoint/2012/main">
        <p15:guide id="1" orient="horz" pos="509">
          <p15:clr>
            <a:srgbClr val="FBAE40"/>
          </p15:clr>
        </p15:guide>
        <p15:guide id="2" pos="2880">
          <p15:clr>
            <a:srgbClr val="FBAE40"/>
          </p15:clr>
        </p15:guide>
        <p15:guide id="3" orient="horz" pos="1212">
          <p15:clr>
            <a:srgbClr val="FBAE40"/>
          </p15:clr>
        </p15:guide>
        <p15:guide id="4" pos="317">
          <p15:clr>
            <a:srgbClr val="FBAE40"/>
          </p15:clr>
        </p15:guide>
        <p15:guide id="5" pos="1360">
          <p15:clr>
            <a:srgbClr val="FBAE40"/>
          </p15:clr>
        </p15:guide>
        <p15:guide id="6" orient="horz" pos="3031">
          <p15:clr>
            <a:srgbClr val="FBAE40"/>
          </p15:clr>
        </p15:guide>
        <p15:guide id="7" pos="5437">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1BF07A5-F071-7643-8EB8-F2C3CDD6DA8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572001" y="0"/>
            <a:ext cx="4572000" cy="5145088"/>
          </a:xfrm>
          <a:prstGeom prst="rect">
            <a:avLst/>
          </a:prstGeom>
        </p:spPr>
      </p:pic>
      <p:pic>
        <p:nvPicPr>
          <p:cNvPr id="5" name="Picture 4">
            <a:extLst>
              <a:ext uri="{FF2B5EF4-FFF2-40B4-BE49-F238E27FC236}">
                <a16:creationId xmlns:a16="http://schemas.microsoft.com/office/drawing/2014/main" id="{64E7626C-AEFA-3B41-A6D1-9A6797250E50}"/>
              </a:ext>
            </a:extLst>
          </p:cNvPr>
          <p:cNvPicPr>
            <a:picLocks noChangeAspect="1"/>
          </p:cNvPicPr>
          <p:nvPr userDrawn="1"/>
        </p:nvPicPr>
        <p:blipFill>
          <a:blip r:embed="rId3"/>
          <a:stretch>
            <a:fillRect/>
          </a:stretch>
        </p:blipFill>
        <p:spPr>
          <a:xfrm>
            <a:off x="0" y="0"/>
            <a:ext cx="9144000" cy="5143500"/>
          </a:xfrm>
          <a:prstGeom prst="rect">
            <a:avLst/>
          </a:prstGeom>
        </p:spPr>
      </p:pic>
      <p:sp>
        <p:nvSpPr>
          <p:cNvPr id="2" name="Title 1"/>
          <p:cNvSpPr>
            <a:spLocks noGrp="1"/>
          </p:cNvSpPr>
          <p:nvPr>
            <p:ph type="ctrTitle" hasCustomPrompt="1"/>
          </p:nvPr>
        </p:nvSpPr>
        <p:spPr>
          <a:xfrm>
            <a:off x="503238" y="808038"/>
            <a:ext cx="5487911" cy="1014136"/>
          </a:xfrm>
        </p:spPr>
        <p:txBody>
          <a:bodyPr lIns="0" tIns="0" rIns="0" bIns="0" anchor="t">
            <a:normAutofit/>
          </a:bodyPr>
          <a:lstStyle>
            <a:lvl1pPr algn="l">
              <a:defRPr sz="3000">
                <a:solidFill>
                  <a:schemeClr val="accent1"/>
                </a:solidFill>
                <a:latin typeface="Arial" panose="020B0604020202020204" pitchFamily="34" charset="0"/>
                <a:cs typeface="Arial" panose="020B0604020202020204" pitchFamily="34" charset="0"/>
              </a:defRPr>
            </a:lvl1pPr>
          </a:lstStyle>
          <a:p>
            <a:r>
              <a:rPr lang="en-US"/>
              <a:t>COVER IN 30 PT ARIAL</a:t>
            </a:r>
            <a:br>
              <a:rPr lang="en-US"/>
            </a:br>
            <a:r>
              <a:rPr lang="en-US"/>
              <a:t>REGULAR CAPS</a:t>
            </a:r>
          </a:p>
        </p:txBody>
      </p:sp>
      <p:sp>
        <p:nvSpPr>
          <p:cNvPr id="3" name="Subtitle 2"/>
          <p:cNvSpPr>
            <a:spLocks noGrp="1"/>
          </p:cNvSpPr>
          <p:nvPr>
            <p:ph type="subTitle" idx="1" hasCustomPrompt="1"/>
          </p:nvPr>
        </p:nvSpPr>
        <p:spPr>
          <a:xfrm>
            <a:off x="503238" y="1923047"/>
            <a:ext cx="5487911" cy="1242205"/>
          </a:xfrm>
        </p:spPr>
        <p:txBody>
          <a:bodyPr lIns="0" tIns="0" rIns="0" bIns="0">
            <a:normAutofit/>
          </a:bodyPr>
          <a:lstStyle>
            <a:lvl1pPr marL="0" indent="0" algn="l">
              <a:lnSpc>
                <a:spcPct val="100000"/>
              </a:lnSpc>
              <a:spcBef>
                <a:spcPts val="0"/>
              </a:spcBef>
              <a:buNone/>
              <a:defRPr sz="1500">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Subtitles appear here:</a:t>
            </a:r>
          </a:p>
          <a:p>
            <a:r>
              <a:rPr lang="en-US"/>
              <a:t>15 pt Arial regular. A presentation by Victoria Littler</a:t>
            </a:r>
          </a:p>
        </p:txBody>
      </p:sp>
      <p:sp>
        <p:nvSpPr>
          <p:cNvPr id="6" name="Text Placeholder 5">
            <a:extLst>
              <a:ext uri="{FF2B5EF4-FFF2-40B4-BE49-F238E27FC236}">
                <a16:creationId xmlns:a16="http://schemas.microsoft.com/office/drawing/2014/main" id="{8882D227-2AE3-4448-8246-77D349F5E03F}"/>
              </a:ext>
            </a:extLst>
          </p:cNvPr>
          <p:cNvSpPr>
            <a:spLocks noGrp="1"/>
          </p:cNvSpPr>
          <p:nvPr>
            <p:ph type="body" sz="quarter" idx="10" hasCustomPrompt="1"/>
          </p:nvPr>
        </p:nvSpPr>
        <p:spPr>
          <a:xfrm>
            <a:off x="6315492" y="4764503"/>
            <a:ext cx="2106612" cy="118800"/>
          </a:xfrm>
        </p:spPr>
        <p:txBody>
          <a:bodyPr>
            <a:normAutofit/>
          </a:bodyPr>
          <a:lstStyle>
            <a:lvl1pPr algn="r">
              <a:defRPr sz="800">
                <a:solidFill>
                  <a:schemeClr val="bg1"/>
                </a:solidFill>
              </a:defRPr>
            </a:lvl1pPr>
          </a:lstStyle>
          <a:p>
            <a:pPr lvl="0"/>
            <a:r>
              <a:rPr lang="en-US"/>
              <a:t>00 MONTH 2018 | REF 123456</a:t>
            </a:r>
          </a:p>
        </p:txBody>
      </p:sp>
      <p:pic>
        <p:nvPicPr>
          <p:cNvPr id="7" name="Picture 6">
            <a:extLst>
              <a:ext uri="{FF2B5EF4-FFF2-40B4-BE49-F238E27FC236}">
                <a16:creationId xmlns:a16="http://schemas.microsoft.com/office/drawing/2014/main" id="{3B28A464-610D-0FAC-2D0F-C4C44F1C477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04385" y="4486954"/>
            <a:ext cx="2141635" cy="593838"/>
          </a:xfrm>
          <a:prstGeom prst="rect">
            <a:avLst/>
          </a:prstGeom>
        </p:spPr>
      </p:pic>
    </p:spTree>
    <p:extLst>
      <p:ext uri="{BB962C8B-B14F-4D97-AF65-F5344CB8AC3E}">
        <p14:creationId xmlns:p14="http://schemas.microsoft.com/office/powerpoint/2010/main" val="2970713731"/>
      </p:ext>
    </p:extLst>
  </p:cSld>
  <p:clrMapOvr>
    <a:masterClrMapping/>
  </p:clrMapOvr>
  <p:extLst>
    <p:ext uri="{DCECCB84-F9BA-43D5-87BE-67443E8EF086}">
      <p15:sldGuideLst xmlns:p15="http://schemas.microsoft.com/office/powerpoint/2012/main">
        <p15:guide id="1" orient="horz" pos="509">
          <p15:clr>
            <a:srgbClr val="FBAE40"/>
          </p15:clr>
        </p15:guide>
        <p15:guide id="2" pos="2880">
          <p15:clr>
            <a:srgbClr val="FBAE40"/>
          </p15:clr>
        </p15:guide>
        <p15:guide id="3" orient="horz" pos="1212">
          <p15:clr>
            <a:srgbClr val="FBAE40"/>
          </p15:clr>
        </p15:guide>
        <p15:guide id="4" pos="317">
          <p15:clr>
            <a:srgbClr val="FBAE40"/>
          </p15:clr>
        </p15:guide>
        <p15:guide id="5" pos="1360">
          <p15:clr>
            <a:srgbClr val="FBAE40"/>
          </p15:clr>
        </p15:guide>
        <p15:guide id="6" orient="horz" pos="3031">
          <p15:clr>
            <a:srgbClr val="FBAE40"/>
          </p15:clr>
        </p15:guide>
        <p15:guide id="7" pos="5437">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C3AA7DDE-830A-BA42-9672-98063FC999E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86700" y="0"/>
            <a:ext cx="1257300" cy="800100"/>
          </a:xfrm>
          <a:prstGeom prst="rect">
            <a:avLst/>
          </a:prstGeom>
        </p:spPr>
      </p:pic>
      <p:pic>
        <p:nvPicPr>
          <p:cNvPr id="9" name="Picture 8">
            <a:extLst>
              <a:ext uri="{FF2B5EF4-FFF2-40B4-BE49-F238E27FC236}">
                <a16:creationId xmlns:a16="http://schemas.microsoft.com/office/drawing/2014/main" id="{2D46AC92-79DE-BA47-849F-28E6F389D8D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9144000" cy="800100"/>
          </a:xfrm>
          <a:prstGeom prst="rect">
            <a:avLst/>
          </a:prstGeom>
        </p:spPr>
      </p:pic>
      <p:sp>
        <p:nvSpPr>
          <p:cNvPr id="3" name="Content Placeholder 2"/>
          <p:cNvSpPr>
            <a:spLocks noGrp="1"/>
          </p:cNvSpPr>
          <p:nvPr>
            <p:ph idx="1"/>
          </p:nvPr>
        </p:nvSpPr>
        <p:spPr>
          <a:xfrm>
            <a:off x="506781" y="1693863"/>
            <a:ext cx="6912000" cy="2833200"/>
          </a:xfrm>
        </p:spPr>
        <p:txBody>
          <a:bodyPr/>
          <a:lstStyle>
            <a:lvl3pPr>
              <a:buClr>
                <a:schemeClr val="accent3"/>
              </a:buClr>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14">
            <a:extLst>
              <a:ext uri="{FF2B5EF4-FFF2-40B4-BE49-F238E27FC236}">
                <a16:creationId xmlns:a16="http://schemas.microsoft.com/office/drawing/2014/main" id="{C786F5BA-4C7A-B84A-8CFD-5EF2D579FB6F}"/>
              </a:ext>
            </a:extLst>
          </p:cNvPr>
          <p:cNvSpPr>
            <a:spLocks noGrp="1"/>
          </p:cNvSpPr>
          <p:nvPr>
            <p:ph type="title"/>
          </p:nvPr>
        </p:nvSpPr>
        <p:spPr>
          <a:xfrm>
            <a:off x="503237" y="0"/>
            <a:ext cx="6912000" cy="797441"/>
          </a:xfrm>
        </p:spPr>
        <p:txBody>
          <a:bodyPr/>
          <a:lstStyle/>
          <a:p>
            <a:r>
              <a:rPr lang="en-US"/>
              <a:t>Click to edit Master title style</a:t>
            </a:r>
          </a:p>
        </p:txBody>
      </p:sp>
      <p:sp>
        <p:nvSpPr>
          <p:cNvPr id="17" name="Text Placeholder 16">
            <a:extLst>
              <a:ext uri="{FF2B5EF4-FFF2-40B4-BE49-F238E27FC236}">
                <a16:creationId xmlns:a16="http://schemas.microsoft.com/office/drawing/2014/main" id="{0621CFA8-2710-D748-936F-363E0FF78AD5}"/>
              </a:ext>
            </a:extLst>
          </p:cNvPr>
          <p:cNvSpPr>
            <a:spLocks noGrp="1"/>
          </p:cNvSpPr>
          <p:nvPr>
            <p:ph type="body" sz="quarter" idx="10" hasCustomPrompt="1"/>
          </p:nvPr>
        </p:nvSpPr>
        <p:spPr>
          <a:xfrm>
            <a:off x="503237" y="1165567"/>
            <a:ext cx="8128000" cy="290856"/>
          </a:xfrm>
        </p:spPr>
        <p:txBody>
          <a:bodyPr anchor="t" anchorCtr="0"/>
          <a:lstStyle>
            <a:lvl1pPr>
              <a:defRPr>
                <a:solidFill>
                  <a:schemeClr val="accent1"/>
                </a:solidFill>
              </a:defRPr>
            </a:lvl1pPr>
            <a:lvl2pPr marL="3175" indent="0">
              <a:buNone/>
              <a:defRPr/>
            </a:lvl2pPr>
          </a:lstStyle>
          <a:p>
            <a:pPr lvl="0"/>
            <a:r>
              <a:rPr lang="en-US"/>
              <a:t>HEADLINE APPEARS IN 18P ARIAL REGULAR CAPS</a:t>
            </a:r>
          </a:p>
        </p:txBody>
      </p:sp>
      <p:sp>
        <p:nvSpPr>
          <p:cNvPr id="20" name="Footer Placeholder 19">
            <a:extLst>
              <a:ext uri="{FF2B5EF4-FFF2-40B4-BE49-F238E27FC236}">
                <a16:creationId xmlns:a16="http://schemas.microsoft.com/office/drawing/2014/main" id="{0CCD53EC-7B8A-724E-8144-DBA3A87529BB}"/>
              </a:ext>
            </a:extLst>
          </p:cNvPr>
          <p:cNvSpPr>
            <a:spLocks noGrp="1"/>
          </p:cNvSpPr>
          <p:nvPr>
            <p:ph type="ftr" sz="quarter" idx="11"/>
          </p:nvPr>
        </p:nvSpPr>
        <p:spPr/>
        <p:txBody>
          <a:bodyPr/>
          <a:lstStyle/>
          <a:p>
            <a:r>
              <a:rPr lang="en-US" dirty="0"/>
              <a:t>HELPING YOU THRIVE IN A CHANGING WORLD</a:t>
            </a:r>
          </a:p>
        </p:txBody>
      </p:sp>
      <p:sp>
        <p:nvSpPr>
          <p:cNvPr id="21" name="Slide Number Placeholder 20">
            <a:extLst>
              <a:ext uri="{FF2B5EF4-FFF2-40B4-BE49-F238E27FC236}">
                <a16:creationId xmlns:a16="http://schemas.microsoft.com/office/drawing/2014/main" id="{1EEAB86A-BCC6-9149-A518-0B80F1256AF6}"/>
              </a:ext>
            </a:extLst>
          </p:cNvPr>
          <p:cNvSpPr>
            <a:spLocks noGrp="1"/>
          </p:cNvSpPr>
          <p:nvPr>
            <p:ph type="sldNum" sz="quarter" idx="12"/>
          </p:nvPr>
        </p:nvSpPr>
        <p:spPr/>
        <p:txBody>
          <a:bodyPr/>
          <a:lstStyle/>
          <a:p>
            <a:fld id="{7EF2E46A-3595-3F48-9C6C-DAC7D7569F87}" type="slidenum">
              <a:rPr lang="en-US" smtClean="0"/>
              <a:pPr/>
              <a:t>‹#›</a:t>
            </a:fld>
            <a:endParaRPr lang="en-US" dirty="0"/>
          </a:p>
        </p:txBody>
      </p:sp>
      <p:pic>
        <p:nvPicPr>
          <p:cNvPr id="11" name="Picture 10">
            <a:extLst>
              <a:ext uri="{FF2B5EF4-FFF2-40B4-BE49-F238E27FC236}">
                <a16:creationId xmlns:a16="http://schemas.microsoft.com/office/drawing/2014/main" id="{71500293-7881-A641-9A27-6A91B7DB4E1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04385" y="4486954"/>
            <a:ext cx="2141635" cy="593838"/>
          </a:xfrm>
          <a:prstGeom prst="rect">
            <a:avLst/>
          </a:prstGeom>
        </p:spPr>
      </p:pic>
    </p:spTree>
    <p:extLst>
      <p:ext uri="{BB962C8B-B14F-4D97-AF65-F5344CB8AC3E}">
        <p14:creationId xmlns:p14="http://schemas.microsoft.com/office/powerpoint/2010/main" val="2190275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C3AA7DDE-830A-BA42-9672-98063FC999E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86700" y="0"/>
            <a:ext cx="1257300" cy="800100"/>
          </a:xfrm>
          <a:prstGeom prst="rect">
            <a:avLst/>
          </a:prstGeom>
        </p:spPr>
      </p:pic>
      <p:pic>
        <p:nvPicPr>
          <p:cNvPr id="9" name="Picture 8">
            <a:extLst>
              <a:ext uri="{FF2B5EF4-FFF2-40B4-BE49-F238E27FC236}">
                <a16:creationId xmlns:a16="http://schemas.microsoft.com/office/drawing/2014/main" id="{2D46AC92-79DE-BA47-849F-28E6F389D8D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9144000" cy="800100"/>
          </a:xfrm>
          <a:prstGeom prst="rect">
            <a:avLst/>
          </a:prstGeom>
        </p:spPr>
      </p:pic>
      <p:sp>
        <p:nvSpPr>
          <p:cNvPr id="3" name="Content Placeholder 2"/>
          <p:cNvSpPr>
            <a:spLocks noGrp="1"/>
          </p:cNvSpPr>
          <p:nvPr>
            <p:ph idx="1"/>
          </p:nvPr>
        </p:nvSpPr>
        <p:spPr>
          <a:xfrm>
            <a:off x="506781" y="1693863"/>
            <a:ext cx="3960000" cy="2833200"/>
          </a:xfrm>
        </p:spPr>
        <p:txBody>
          <a:bodyPr/>
          <a:lstStyle>
            <a:lvl3pPr>
              <a:buClr>
                <a:schemeClr val="accent3"/>
              </a:buClr>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14">
            <a:extLst>
              <a:ext uri="{FF2B5EF4-FFF2-40B4-BE49-F238E27FC236}">
                <a16:creationId xmlns:a16="http://schemas.microsoft.com/office/drawing/2014/main" id="{C786F5BA-4C7A-B84A-8CFD-5EF2D579FB6F}"/>
              </a:ext>
            </a:extLst>
          </p:cNvPr>
          <p:cNvSpPr>
            <a:spLocks noGrp="1"/>
          </p:cNvSpPr>
          <p:nvPr>
            <p:ph type="title"/>
          </p:nvPr>
        </p:nvSpPr>
        <p:spPr>
          <a:xfrm>
            <a:off x="503237" y="0"/>
            <a:ext cx="6912000" cy="797441"/>
          </a:xfrm>
        </p:spPr>
        <p:txBody>
          <a:bodyPr/>
          <a:lstStyle/>
          <a:p>
            <a:r>
              <a:rPr lang="en-US"/>
              <a:t>Click to edit Master title style</a:t>
            </a:r>
          </a:p>
        </p:txBody>
      </p:sp>
      <p:sp>
        <p:nvSpPr>
          <p:cNvPr id="17" name="Text Placeholder 16">
            <a:extLst>
              <a:ext uri="{FF2B5EF4-FFF2-40B4-BE49-F238E27FC236}">
                <a16:creationId xmlns:a16="http://schemas.microsoft.com/office/drawing/2014/main" id="{0621CFA8-2710-D748-936F-363E0FF78AD5}"/>
              </a:ext>
            </a:extLst>
          </p:cNvPr>
          <p:cNvSpPr>
            <a:spLocks noGrp="1"/>
          </p:cNvSpPr>
          <p:nvPr>
            <p:ph type="body" sz="quarter" idx="10" hasCustomPrompt="1"/>
          </p:nvPr>
        </p:nvSpPr>
        <p:spPr>
          <a:xfrm>
            <a:off x="503236" y="1165567"/>
            <a:ext cx="8128001" cy="290856"/>
          </a:xfrm>
        </p:spPr>
        <p:txBody>
          <a:bodyPr anchor="t" anchorCtr="0"/>
          <a:lstStyle>
            <a:lvl1pPr>
              <a:defRPr>
                <a:solidFill>
                  <a:schemeClr val="accent1"/>
                </a:solidFill>
              </a:defRPr>
            </a:lvl1pPr>
            <a:lvl2pPr marL="3175" indent="0">
              <a:buNone/>
              <a:defRPr/>
            </a:lvl2pPr>
          </a:lstStyle>
          <a:p>
            <a:pPr lvl="0"/>
            <a:r>
              <a:rPr lang="en-US"/>
              <a:t>HEADLINE APPEARS IN 18P ARIAL REGULAR CAPS</a:t>
            </a:r>
          </a:p>
        </p:txBody>
      </p:sp>
      <p:sp>
        <p:nvSpPr>
          <p:cNvPr id="20" name="Footer Placeholder 19">
            <a:extLst>
              <a:ext uri="{FF2B5EF4-FFF2-40B4-BE49-F238E27FC236}">
                <a16:creationId xmlns:a16="http://schemas.microsoft.com/office/drawing/2014/main" id="{0CCD53EC-7B8A-724E-8144-DBA3A87529BB}"/>
              </a:ext>
            </a:extLst>
          </p:cNvPr>
          <p:cNvSpPr>
            <a:spLocks noGrp="1"/>
          </p:cNvSpPr>
          <p:nvPr>
            <p:ph type="ftr" sz="quarter" idx="11"/>
          </p:nvPr>
        </p:nvSpPr>
        <p:spPr/>
        <p:txBody>
          <a:bodyPr/>
          <a:lstStyle/>
          <a:p>
            <a:r>
              <a:rPr lang="en-US" dirty="0"/>
              <a:t>HELPING YOU THRIVE IN A CHANGING WORLD</a:t>
            </a:r>
          </a:p>
        </p:txBody>
      </p:sp>
      <p:sp>
        <p:nvSpPr>
          <p:cNvPr id="21" name="Slide Number Placeholder 20">
            <a:extLst>
              <a:ext uri="{FF2B5EF4-FFF2-40B4-BE49-F238E27FC236}">
                <a16:creationId xmlns:a16="http://schemas.microsoft.com/office/drawing/2014/main" id="{1EEAB86A-BCC6-9149-A518-0B80F1256AF6}"/>
              </a:ext>
            </a:extLst>
          </p:cNvPr>
          <p:cNvSpPr>
            <a:spLocks noGrp="1"/>
          </p:cNvSpPr>
          <p:nvPr>
            <p:ph type="sldNum" sz="quarter" idx="12"/>
          </p:nvPr>
        </p:nvSpPr>
        <p:spPr/>
        <p:txBody>
          <a:bodyPr/>
          <a:lstStyle/>
          <a:p>
            <a:fld id="{7EF2E46A-3595-3F48-9C6C-DAC7D7569F87}" type="slidenum">
              <a:rPr lang="en-US" smtClean="0"/>
              <a:pPr/>
              <a:t>‹#›</a:t>
            </a:fld>
            <a:endParaRPr lang="en-US" dirty="0"/>
          </a:p>
        </p:txBody>
      </p:sp>
      <p:sp>
        <p:nvSpPr>
          <p:cNvPr id="10" name="Content Placeholder 2">
            <a:extLst>
              <a:ext uri="{FF2B5EF4-FFF2-40B4-BE49-F238E27FC236}">
                <a16:creationId xmlns:a16="http://schemas.microsoft.com/office/drawing/2014/main" id="{80BEF0BC-78BD-DF4A-A0ED-4D80092B5C00}"/>
              </a:ext>
            </a:extLst>
          </p:cNvPr>
          <p:cNvSpPr>
            <a:spLocks noGrp="1"/>
          </p:cNvSpPr>
          <p:nvPr>
            <p:ph idx="13"/>
          </p:nvPr>
        </p:nvSpPr>
        <p:spPr>
          <a:xfrm>
            <a:off x="4669903" y="1693863"/>
            <a:ext cx="3960000" cy="2833200"/>
          </a:xfrm>
        </p:spPr>
        <p:txBody>
          <a:bodyPr/>
          <a:lstStyle>
            <a:lvl3pPr>
              <a:buClr>
                <a:schemeClr val="accent3"/>
              </a:buClr>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BC95AD25-F054-484F-A158-B2020D7D85E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04385" y="4486954"/>
            <a:ext cx="2141635" cy="593838"/>
          </a:xfrm>
          <a:prstGeom prst="rect">
            <a:avLst/>
          </a:prstGeom>
        </p:spPr>
      </p:pic>
    </p:spTree>
    <p:extLst>
      <p:ext uri="{BB962C8B-B14F-4D97-AF65-F5344CB8AC3E}">
        <p14:creationId xmlns:p14="http://schemas.microsoft.com/office/powerpoint/2010/main" val="10777640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F66E467-51F6-F84E-8257-D4BB6CCC4FD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43204" y="0"/>
            <a:ext cx="1308542" cy="797441"/>
          </a:xfrm>
          <a:prstGeom prst="rect">
            <a:avLst/>
          </a:prstGeom>
        </p:spPr>
      </p:pic>
      <p:pic>
        <p:nvPicPr>
          <p:cNvPr id="9" name="Picture 8">
            <a:extLst>
              <a:ext uri="{FF2B5EF4-FFF2-40B4-BE49-F238E27FC236}">
                <a16:creationId xmlns:a16="http://schemas.microsoft.com/office/drawing/2014/main" id="{2D46AC92-79DE-BA47-849F-28E6F389D8D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764" y="-2659"/>
            <a:ext cx="9144000" cy="800100"/>
          </a:xfrm>
          <a:prstGeom prst="rect">
            <a:avLst/>
          </a:prstGeom>
        </p:spPr>
      </p:pic>
      <p:sp>
        <p:nvSpPr>
          <p:cNvPr id="2" name="Title 1"/>
          <p:cNvSpPr>
            <a:spLocks noGrp="1"/>
          </p:cNvSpPr>
          <p:nvPr>
            <p:ph type="title"/>
          </p:nvPr>
        </p:nvSpPr>
        <p:spPr>
          <a:xfrm>
            <a:off x="503237" y="-28649"/>
            <a:ext cx="6912000" cy="796924"/>
          </a:xfrm>
        </p:spPr>
        <p:txBody>
          <a:bodyPr/>
          <a:lstStyle/>
          <a:p>
            <a:r>
              <a:rPr lang="en-US"/>
              <a:t>Click to edit Master title style</a:t>
            </a:r>
          </a:p>
        </p:txBody>
      </p:sp>
      <p:sp>
        <p:nvSpPr>
          <p:cNvPr id="8" name="Content Placeholder 2">
            <a:extLst>
              <a:ext uri="{FF2B5EF4-FFF2-40B4-BE49-F238E27FC236}">
                <a16:creationId xmlns:a16="http://schemas.microsoft.com/office/drawing/2014/main" id="{CDD4883D-8094-B64C-A6A3-242E4C174C8F}"/>
              </a:ext>
            </a:extLst>
          </p:cNvPr>
          <p:cNvSpPr>
            <a:spLocks noGrp="1"/>
          </p:cNvSpPr>
          <p:nvPr>
            <p:ph idx="1"/>
          </p:nvPr>
        </p:nvSpPr>
        <p:spPr>
          <a:xfrm>
            <a:off x="506781" y="1693863"/>
            <a:ext cx="6912000" cy="279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D6421B88-0BEE-A240-B731-007EF71AE484}"/>
              </a:ext>
            </a:extLst>
          </p:cNvPr>
          <p:cNvSpPr>
            <a:spLocks noGrp="1"/>
          </p:cNvSpPr>
          <p:nvPr>
            <p:ph type="ftr" sz="quarter" idx="10"/>
          </p:nvPr>
        </p:nvSpPr>
        <p:spPr/>
        <p:txBody>
          <a:bodyPr/>
          <a:lstStyle/>
          <a:p>
            <a:r>
              <a:rPr lang="en-US" dirty="0"/>
              <a:t>HELPING YOU THRIVE IN A CHANGING WORLD</a:t>
            </a:r>
          </a:p>
        </p:txBody>
      </p:sp>
      <p:sp>
        <p:nvSpPr>
          <p:cNvPr id="7" name="Slide Number Placeholder 6">
            <a:extLst>
              <a:ext uri="{FF2B5EF4-FFF2-40B4-BE49-F238E27FC236}">
                <a16:creationId xmlns:a16="http://schemas.microsoft.com/office/drawing/2014/main" id="{507AB075-4EEB-064B-A292-FA604D9E7F2F}"/>
              </a:ext>
            </a:extLst>
          </p:cNvPr>
          <p:cNvSpPr>
            <a:spLocks noGrp="1"/>
          </p:cNvSpPr>
          <p:nvPr>
            <p:ph type="sldNum" sz="quarter" idx="11"/>
          </p:nvPr>
        </p:nvSpPr>
        <p:spPr/>
        <p:txBody>
          <a:bodyPr/>
          <a:lstStyle/>
          <a:p>
            <a:fld id="{7EF2E46A-3595-3F48-9C6C-DAC7D7569F87}" type="slidenum">
              <a:rPr lang="en-US" smtClean="0"/>
              <a:pPr/>
              <a:t>‹#›</a:t>
            </a:fld>
            <a:endParaRPr lang="en-US" dirty="0"/>
          </a:p>
        </p:txBody>
      </p:sp>
      <p:sp>
        <p:nvSpPr>
          <p:cNvPr id="12" name="Text Placeholder 16">
            <a:extLst>
              <a:ext uri="{FF2B5EF4-FFF2-40B4-BE49-F238E27FC236}">
                <a16:creationId xmlns:a16="http://schemas.microsoft.com/office/drawing/2014/main" id="{5881B5B5-C093-6D4A-AFEF-293E1C3AE67F}"/>
              </a:ext>
            </a:extLst>
          </p:cNvPr>
          <p:cNvSpPr>
            <a:spLocks noGrp="1"/>
          </p:cNvSpPr>
          <p:nvPr>
            <p:ph type="body" sz="quarter" idx="12" hasCustomPrompt="1"/>
          </p:nvPr>
        </p:nvSpPr>
        <p:spPr>
          <a:xfrm>
            <a:off x="503236" y="1165567"/>
            <a:ext cx="8128001" cy="290856"/>
          </a:xfrm>
        </p:spPr>
        <p:txBody>
          <a:bodyPr anchor="t" anchorCtr="0"/>
          <a:lstStyle>
            <a:lvl1pPr>
              <a:defRPr>
                <a:solidFill>
                  <a:schemeClr val="accent1"/>
                </a:solidFill>
              </a:defRPr>
            </a:lvl1pPr>
            <a:lvl2pPr marL="3175" indent="0">
              <a:buNone/>
              <a:defRPr/>
            </a:lvl2pPr>
          </a:lstStyle>
          <a:p>
            <a:pPr lvl="0"/>
            <a:r>
              <a:rPr lang="en-US"/>
              <a:t>HEADLINE APPEARS IN 18P ARIAL REGULAR CAPS</a:t>
            </a:r>
          </a:p>
        </p:txBody>
      </p:sp>
      <p:pic>
        <p:nvPicPr>
          <p:cNvPr id="10" name="Picture 9">
            <a:extLst>
              <a:ext uri="{FF2B5EF4-FFF2-40B4-BE49-F238E27FC236}">
                <a16:creationId xmlns:a16="http://schemas.microsoft.com/office/drawing/2014/main" id="{144B119F-349A-8E41-9761-2BB336B7F63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04385" y="4486954"/>
            <a:ext cx="2141635" cy="593838"/>
          </a:xfrm>
          <a:prstGeom prst="rect">
            <a:avLst/>
          </a:prstGeom>
        </p:spPr>
      </p:pic>
    </p:spTree>
    <p:extLst>
      <p:ext uri="{BB962C8B-B14F-4D97-AF65-F5344CB8AC3E}">
        <p14:creationId xmlns:p14="http://schemas.microsoft.com/office/powerpoint/2010/main" val="35090692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D319E3C-4EC1-3844-B40A-A602C446C47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415237" y="0"/>
            <a:ext cx="1728763" cy="797442"/>
          </a:xfrm>
          <a:prstGeom prst="rect">
            <a:avLst/>
          </a:prstGeom>
        </p:spPr>
      </p:pic>
      <p:pic>
        <p:nvPicPr>
          <p:cNvPr id="9" name="Picture 8">
            <a:extLst>
              <a:ext uri="{FF2B5EF4-FFF2-40B4-BE49-F238E27FC236}">
                <a16:creationId xmlns:a16="http://schemas.microsoft.com/office/drawing/2014/main" id="{2D46AC92-79DE-BA47-849F-28E6F389D8D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9144000" cy="800100"/>
          </a:xfrm>
          <a:prstGeom prst="rect">
            <a:avLst/>
          </a:prstGeom>
        </p:spPr>
      </p:pic>
      <p:sp>
        <p:nvSpPr>
          <p:cNvPr id="2" name="Title 1"/>
          <p:cNvSpPr>
            <a:spLocks noGrp="1"/>
          </p:cNvSpPr>
          <p:nvPr>
            <p:ph type="title"/>
          </p:nvPr>
        </p:nvSpPr>
        <p:spPr>
          <a:xfrm>
            <a:off x="503237" y="4965"/>
            <a:ext cx="6912000" cy="796924"/>
          </a:xfrm>
        </p:spPr>
        <p:txBody>
          <a:bodyPr/>
          <a:lstStyle/>
          <a:p>
            <a:r>
              <a:rPr lang="en-US"/>
              <a:t>Click to edit Master title style</a:t>
            </a:r>
          </a:p>
        </p:txBody>
      </p:sp>
      <p:sp>
        <p:nvSpPr>
          <p:cNvPr id="7" name="Content Placeholder 2">
            <a:extLst>
              <a:ext uri="{FF2B5EF4-FFF2-40B4-BE49-F238E27FC236}">
                <a16:creationId xmlns:a16="http://schemas.microsoft.com/office/drawing/2014/main" id="{C337CF40-85A1-6F4D-8C61-908F56BAE1C3}"/>
              </a:ext>
            </a:extLst>
          </p:cNvPr>
          <p:cNvSpPr>
            <a:spLocks noGrp="1"/>
          </p:cNvSpPr>
          <p:nvPr>
            <p:ph idx="1"/>
          </p:nvPr>
        </p:nvSpPr>
        <p:spPr>
          <a:xfrm>
            <a:off x="506781" y="1693863"/>
            <a:ext cx="6912000" cy="279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2C7E042D-DF18-C04D-81C6-B500F90A77FD}"/>
              </a:ext>
            </a:extLst>
          </p:cNvPr>
          <p:cNvSpPr>
            <a:spLocks noGrp="1"/>
          </p:cNvSpPr>
          <p:nvPr>
            <p:ph type="ftr" sz="quarter" idx="10"/>
          </p:nvPr>
        </p:nvSpPr>
        <p:spPr/>
        <p:txBody>
          <a:bodyPr/>
          <a:lstStyle/>
          <a:p>
            <a:r>
              <a:rPr lang="en-US" dirty="0"/>
              <a:t>HELPING YOU THRIVE IN A CHANGING WORLD</a:t>
            </a:r>
          </a:p>
        </p:txBody>
      </p:sp>
      <p:sp>
        <p:nvSpPr>
          <p:cNvPr id="8" name="Slide Number Placeholder 7">
            <a:extLst>
              <a:ext uri="{FF2B5EF4-FFF2-40B4-BE49-F238E27FC236}">
                <a16:creationId xmlns:a16="http://schemas.microsoft.com/office/drawing/2014/main" id="{434D6179-95A8-C342-8458-07F03271DB32}"/>
              </a:ext>
            </a:extLst>
          </p:cNvPr>
          <p:cNvSpPr>
            <a:spLocks noGrp="1"/>
          </p:cNvSpPr>
          <p:nvPr>
            <p:ph type="sldNum" sz="quarter" idx="11"/>
          </p:nvPr>
        </p:nvSpPr>
        <p:spPr/>
        <p:txBody>
          <a:bodyPr/>
          <a:lstStyle/>
          <a:p>
            <a:fld id="{7EF2E46A-3595-3F48-9C6C-DAC7D7569F87}" type="slidenum">
              <a:rPr lang="en-US" smtClean="0"/>
              <a:pPr/>
              <a:t>‹#›</a:t>
            </a:fld>
            <a:endParaRPr lang="en-US" dirty="0"/>
          </a:p>
        </p:txBody>
      </p:sp>
      <p:sp>
        <p:nvSpPr>
          <p:cNvPr id="11" name="Text Placeholder 16">
            <a:extLst>
              <a:ext uri="{FF2B5EF4-FFF2-40B4-BE49-F238E27FC236}">
                <a16:creationId xmlns:a16="http://schemas.microsoft.com/office/drawing/2014/main" id="{5882A4D6-366C-844F-9965-066657B49392}"/>
              </a:ext>
            </a:extLst>
          </p:cNvPr>
          <p:cNvSpPr>
            <a:spLocks noGrp="1"/>
          </p:cNvSpPr>
          <p:nvPr>
            <p:ph type="body" sz="quarter" idx="12" hasCustomPrompt="1"/>
          </p:nvPr>
        </p:nvSpPr>
        <p:spPr>
          <a:xfrm>
            <a:off x="503236" y="1165567"/>
            <a:ext cx="8128001" cy="290856"/>
          </a:xfrm>
        </p:spPr>
        <p:txBody>
          <a:bodyPr anchor="t" anchorCtr="0"/>
          <a:lstStyle>
            <a:lvl1pPr>
              <a:defRPr>
                <a:solidFill>
                  <a:schemeClr val="accent1"/>
                </a:solidFill>
              </a:defRPr>
            </a:lvl1pPr>
            <a:lvl2pPr marL="3175" indent="0">
              <a:buNone/>
              <a:defRPr/>
            </a:lvl2pPr>
          </a:lstStyle>
          <a:p>
            <a:pPr lvl="0"/>
            <a:r>
              <a:rPr lang="en-US"/>
              <a:t>HEADLINE APPEARS IN 18P ARIAL REGULAR CAPS</a:t>
            </a:r>
          </a:p>
        </p:txBody>
      </p:sp>
      <p:pic>
        <p:nvPicPr>
          <p:cNvPr id="10" name="Picture 9">
            <a:extLst>
              <a:ext uri="{FF2B5EF4-FFF2-40B4-BE49-F238E27FC236}">
                <a16:creationId xmlns:a16="http://schemas.microsoft.com/office/drawing/2014/main" id="{9519E955-C268-0548-A557-919B60BECB9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04385" y="4486954"/>
            <a:ext cx="2141635" cy="593838"/>
          </a:xfrm>
          <a:prstGeom prst="rect">
            <a:avLst/>
          </a:prstGeom>
        </p:spPr>
      </p:pic>
    </p:spTree>
    <p:extLst>
      <p:ext uri="{BB962C8B-B14F-4D97-AF65-F5344CB8AC3E}">
        <p14:creationId xmlns:p14="http://schemas.microsoft.com/office/powerpoint/2010/main" val="38889873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B5139A6-597E-1448-AA52-6C4C347F050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415237" y="-1"/>
            <a:ext cx="1724000" cy="797441"/>
          </a:xfrm>
          <a:prstGeom prst="rect">
            <a:avLst/>
          </a:prstGeom>
        </p:spPr>
      </p:pic>
      <p:pic>
        <p:nvPicPr>
          <p:cNvPr id="9" name="Picture 8">
            <a:extLst>
              <a:ext uri="{FF2B5EF4-FFF2-40B4-BE49-F238E27FC236}">
                <a16:creationId xmlns:a16="http://schemas.microsoft.com/office/drawing/2014/main" id="{2D46AC92-79DE-BA47-849F-28E6F389D8D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26894"/>
            <a:ext cx="9144000" cy="800100"/>
          </a:xfrm>
          <a:prstGeom prst="rect">
            <a:avLst/>
          </a:prstGeom>
        </p:spPr>
      </p:pic>
      <p:sp>
        <p:nvSpPr>
          <p:cNvPr id="2" name="Title 1"/>
          <p:cNvSpPr>
            <a:spLocks noGrp="1"/>
          </p:cNvSpPr>
          <p:nvPr>
            <p:ph type="title"/>
          </p:nvPr>
        </p:nvSpPr>
        <p:spPr>
          <a:xfrm>
            <a:off x="503237" y="-21937"/>
            <a:ext cx="6912000" cy="796924"/>
          </a:xfrm>
        </p:spPr>
        <p:txBody>
          <a:bodyPr/>
          <a:lstStyle/>
          <a:p>
            <a:r>
              <a:rPr lang="en-US"/>
              <a:t>Click to edit Master title style</a:t>
            </a:r>
          </a:p>
        </p:txBody>
      </p:sp>
      <p:sp>
        <p:nvSpPr>
          <p:cNvPr id="7" name="Content Placeholder 2">
            <a:extLst>
              <a:ext uri="{FF2B5EF4-FFF2-40B4-BE49-F238E27FC236}">
                <a16:creationId xmlns:a16="http://schemas.microsoft.com/office/drawing/2014/main" id="{B01D080F-C4BE-DA44-9E5F-6413A154289F}"/>
              </a:ext>
            </a:extLst>
          </p:cNvPr>
          <p:cNvSpPr>
            <a:spLocks noGrp="1"/>
          </p:cNvSpPr>
          <p:nvPr>
            <p:ph idx="1"/>
          </p:nvPr>
        </p:nvSpPr>
        <p:spPr>
          <a:xfrm>
            <a:off x="506781" y="1693863"/>
            <a:ext cx="6912000" cy="279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84282E94-078A-744D-983E-E6F648623396}"/>
              </a:ext>
            </a:extLst>
          </p:cNvPr>
          <p:cNvSpPr>
            <a:spLocks noGrp="1"/>
          </p:cNvSpPr>
          <p:nvPr>
            <p:ph type="ftr" sz="quarter" idx="10"/>
          </p:nvPr>
        </p:nvSpPr>
        <p:spPr/>
        <p:txBody>
          <a:bodyPr/>
          <a:lstStyle/>
          <a:p>
            <a:r>
              <a:rPr lang="en-US" dirty="0"/>
              <a:t>HELPING YOU THRIVE IN A CHANGING WORLD</a:t>
            </a:r>
          </a:p>
        </p:txBody>
      </p:sp>
      <p:sp>
        <p:nvSpPr>
          <p:cNvPr id="8" name="Slide Number Placeholder 7">
            <a:extLst>
              <a:ext uri="{FF2B5EF4-FFF2-40B4-BE49-F238E27FC236}">
                <a16:creationId xmlns:a16="http://schemas.microsoft.com/office/drawing/2014/main" id="{A362280D-A7A9-F548-BBAA-A19221676715}"/>
              </a:ext>
            </a:extLst>
          </p:cNvPr>
          <p:cNvSpPr>
            <a:spLocks noGrp="1"/>
          </p:cNvSpPr>
          <p:nvPr>
            <p:ph type="sldNum" sz="quarter" idx="11"/>
          </p:nvPr>
        </p:nvSpPr>
        <p:spPr/>
        <p:txBody>
          <a:bodyPr/>
          <a:lstStyle/>
          <a:p>
            <a:fld id="{7EF2E46A-3595-3F48-9C6C-DAC7D7569F87}" type="slidenum">
              <a:rPr lang="en-US" smtClean="0"/>
              <a:pPr/>
              <a:t>‹#›</a:t>
            </a:fld>
            <a:endParaRPr lang="en-US" dirty="0"/>
          </a:p>
        </p:txBody>
      </p:sp>
      <p:sp>
        <p:nvSpPr>
          <p:cNvPr id="11" name="Text Placeholder 16">
            <a:extLst>
              <a:ext uri="{FF2B5EF4-FFF2-40B4-BE49-F238E27FC236}">
                <a16:creationId xmlns:a16="http://schemas.microsoft.com/office/drawing/2014/main" id="{D4269CD4-0C17-944B-B483-393B92A454E0}"/>
              </a:ext>
            </a:extLst>
          </p:cNvPr>
          <p:cNvSpPr>
            <a:spLocks noGrp="1"/>
          </p:cNvSpPr>
          <p:nvPr>
            <p:ph type="body" sz="quarter" idx="12" hasCustomPrompt="1"/>
          </p:nvPr>
        </p:nvSpPr>
        <p:spPr>
          <a:xfrm>
            <a:off x="503236" y="1165567"/>
            <a:ext cx="8128001" cy="290856"/>
          </a:xfrm>
        </p:spPr>
        <p:txBody>
          <a:bodyPr anchor="t" anchorCtr="0"/>
          <a:lstStyle>
            <a:lvl1pPr>
              <a:defRPr>
                <a:solidFill>
                  <a:schemeClr val="accent1"/>
                </a:solidFill>
              </a:defRPr>
            </a:lvl1pPr>
            <a:lvl2pPr marL="3175" indent="0">
              <a:buNone/>
              <a:defRPr/>
            </a:lvl2pPr>
          </a:lstStyle>
          <a:p>
            <a:pPr lvl="0"/>
            <a:r>
              <a:rPr lang="en-US"/>
              <a:t>HEADLINE APPEARS IN 18P ARIAL REGULAR CAPS</a:t>
            </a:r>
          </a:p>
        </p:txBody>
      </p:sp>
      <p:pic>
        <p:nvPicPr>
          <p:cNvPr id="10" name="Picture 9">
            <a:extLst>
              <a:ext uri="{FF2B5EF4-FFF2-40B4-BE49-F238E27FC236}">
                <a16:creationId xmlns:a16="http://schemas.microsoft.com/office/drawing/2014/main" id="{69F8F3C0-D77D-FB4D-80C3-CF8EFEC39AA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04385" y="4486954"/>
            <a:ext cx="2141635" cy="593838"/>
          </a:xfrm>
          <a:prstGeom prst="rect">
            <a:avLst/>
          </a:prstGeom>
        </p:spPr>
      </p:pic>
    </p:spTree>
    <p:extLst>
      <p:ext uri="{BB962C8B-B14F-4D97-AF65-F5344CB8AC3E}">
        <p14:creationId xmlns:p14="http://schemas.microsoft.com/office/powerpoint/2010/main" val="5660447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C3AA7DDE-830A-BA42-9672-98063FC999E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86700" y="0"/>
            <a:ext cx="1257300" cy="800100"/>
          </a:xfrm>
          <a:prstGeom prst="rect">
            <a:avLst/>
          </a:prstGeom>
        </p:spPr>
      </p:pic>
      <p:pic>
        <p:nvPicPr>
          <p:cNvPr id="4" name="Picture 3">
            <a:extLst>
              <a:ext uri="{FF2B5EF4-FFF2-40B4-BE49-F238E27FC236}">
                <a16:creationId xmlns:a16="http://schemas.microsoft.com/office/drawing/2014/main" id="{84027DCE-5ADC-8B4F-8ABE-A4BBF9F19CE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9144000" cy="800100"/>
          </a:xfrm>
          <a:prstGeom prst="rect">
            <a:avLst/>
          </a:prstGeom>
        </p:spPr>
      </p:pic>
      <p:sp>
        <p:nvSpPr>
          <p:cNvPr id="3" name="Content Placeholder 2"/>
          <p:cNvSpPr>
            <a:spLocks noGrp="1"/>
          </p:cNvSpPr>
          <p:nvPr>
            <p:ph idx="1"/>
          </p:nvPr>
        </p:nvSpPr>
        <p:spPr>
          <a:xfrm>
            <a:off x="506781" y="1693863"/>
            <a:ext cx="6912000" cy="2833200"/>
          </a:xfrm>
        </p:spPr>
        <p:txBody>
          <a:bodyPr/>
          <a:lstStyle>
            <a:lvl3pPr>
              <a:buClr>
                <a:schemeClr val="accent3"/>
              </a:buClr>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14">
            <a:extLst>
              <a:ext uri="{FF2B5EF4-FFF2-40B4-BE49-F238E27FC236}">
                <a16:creationId xmlns:a16="http://schemas.microsoft.com/office/drawing/2014/main" id="{C786F5BA-4C7A-B84A-8CFD-5EF2D579FB6F}"/>
              </a:ext>
            </a:extLst>
          </p:cNvPr>
          <p:cNvSpPr>
            <a:spLocks noGrp="1"/>
          </p:cNvSpPr>
          <p:nvPr>
            <p:ph type="title"/>
          </p:nvPr>
        </p:nvSpPr>
        <p:spPr>
          <a:xfrm>
            <a:off x="503237" y="0"/>
            <a:ext cx="6912000" cy="797441"/>
          </a:xfrm>
        </p:spPr>
        <p:txBody>
          <a:bodyPr/>
          <a:lstStyle/>
          <a:p>
            <a:r>
              <a:rPr lang="en-US"/>
              <a:t>Click to edit Master title style</a:t>
            </a:r>
          </a:p>
        </p:txBody>
      </p:sp>
      <p:sp>
        <p:nvSpPr>
          <p:cNvPr id="17" name="Text Placeholder 16">
            <a:extLst>
              <a:ext uri="{FF2B5EF4-FFF2-40B4-BE49-F238E27FC236}">
                <a16:creationId xmlns:a16="http://schemas.microsoft.com/office/drawing/2014/main" id="{0621CFA8-2710-D748-936F-363E0FF78AD5}"/>
              </a:ext>
            </a:extLst>
          </p:cNvPr>
          <p:cNvSpPr>
            <a:spLocks noGrp="1"/>
          </p:cNvSpPr>
          <p:nvPr>
            <p:ph type="body" sz="quarter" idx="10" hasCustomPrompt="1"/>
          </p:nvPr>
        </p:nvSpPr>
        <p:spPr>
          <a:xfrm>
            <a:off x="503237" y="1165567"/>
            <a:ext cx="8128000" cy="290856"/>
          </a:xfrm>
        </p:spPr>
        <p:txBody>
          <a:bodyPr anchor="t" anchorCtr="0"/>
          <a:lstStyle>
            <a:lvl1pPr>
              <a:defRPr>
                <a:solidFill>
                  <a:schemeClr val="accent1"/>
                </a:solidFill>
              </a:defRPr>
            </a:lvl1pPr>
            <a:lvl2pPr marL="3175" indent="0">
              <a:buNone/>
              <a:defRPr/>
            </a:lvl2pPr>
          </a:lstStyle>
          <a:p>
            <a:pPr lvl="0"/>
            <a:r>
              <a:rPr lang="en-US"/>
              <a:t>HEADLINE APPEARS IN 18P ARIAL REGULAR CAPS</a:t>
            </a:r>
          </a:p>
        </p:txBody>
      </p:sp>
      <p:sp>
        <p:nvSpPr>
          <p:cNvPr id="20" name="Footer Placeholder 19">
            <a:extLst>
              <a:ext uri="{FF2B5EF4-FFF2-40B4-BE49-F238E27FC236}">
                <a16:creationId xmlns:a16="http://schemas.microsoft.com/office/drawing/2014/main" id="{0CCD53EC-7B8A-724E-8144-DBA3A87529BB}"/>
              </a:ext>
            </a:extLst>
          </p:cNvPr>
          <p:cNvSpPr>
            <a:spLocks noGrp="1"/>
          </p:cNvSpPr>
          <p:nvPr>
            <p:ph type="ftr" sz="quarter" idx="11"/>
          </p:nvPr>
        </p:nvSpPr>
        <p:spPr/>
        <p:txBody>
          <a:bodyPr/>
          <a:lstStyle/>
          <a:p>
            <a:r>
              <a:rPr lang="en-US" dirty="0"/>
              <a:t>HELPING YOU THRIVE IN A CHANGING WORLD</a:t>
            </a:r>
          </a:p>
        </p:txBody>
      </p:sp>
      <p:sp>
        <p:nvSpPr>
          <p:cNvPr id="21" name="Slide Number Placeholder 20">
            <a:extLst>
              <a:ext uri="{FF2B5EF4-FFF2-40B4-BE49-F238E27FC236}">
                <a16:creationId xmlns:a16="http://schemas.microsoft.com/office/drawing/2014/main" id="{1EEAB86A-BCC6-9149-A518-0B80F1256AF6}"/>
              </a:ext>
            </a:extLst>
          </p:cNvPr>
          <p:cNvSpPr>
            <a:spLocks noGrp="1"/>
          </p:cNvSpPr>
          <p:nvPr>
            <p:ph type="sldNum" sz="quarter" idx="12"/>
          </p:nvPr>
        </p:nvSpPr>
        <p:spPr/>
        <p:txBody>
          <a:bodyPr/>
          <a:lstStyle/>
          <a:p>
            <a:fld id="{7EF2E46A-3595-3F48-9C6C-DAC7D7569F87}" type="slidenum">
              <a:rPr lang="en-US" smtClean="0"/>
              <a:pPr/>
              <a:t>‹#›</a:t>
            </a:fld>
            <a:endParaRPr lang="en-US" dirty="0"/>
          </a:p>
        </p:txBody>
      </p:sp>
      <p:pic>
        <p:nvPicPr>
          <p:cNvPr id="10" name="Picture 9">
            <a:extLst>
              <a:ext uri="{FF2B5EF4-FFF2-40B4-BE49-F238E27FC236}">
                <a16:creationId xmlns:a16="http://schemas.microsoft.com/office/drawing/2014/main" id="{5D3D0976-3473-5042-A933-0901770AFE5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04385" y="4486954"/>
            <a:ext cx="2141635" cy="593838"/>
          </a:xfrm>
          <a:prstGeom prst="rect">
            <a:avLst/>
          </a:prstGeom>
        </p:spPr>
      </p:pic>
    </p:spTree>
    <p:extLst>
      <p:ext uri="{BB962C8B-B14F-4D97-AF65-F5344CB8AC3E}">
        <p14:creationId xmlns:p14="http://schemas.microsoft.com/office/powerpoint/2010/main" val="16989777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1430408-DABA-B34F-A198-8F7E009BF63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43204" y="0"/>
            <a:ext cx="1308542" cy="797441"/>
          </a:xfrm>
          <a:prstGeom prst="rect">
            <a:avLst/>
          </a:prstGeom>
        </p:spPr>
      </p:pic>
      <p:pic>
        <p:nvPicPr>
          <p:cNvPr id="4" name="Picture 3">
            <a:extLst>
              <a:ext uri="{FF2B5EF4-FFF2-40B4-BE49-F238E27FC236}">
                <a16:creationId xmlns:a16="http://schemas.microsoft.com/office/drawing/2014/main" id="{84027DCE-5ADC-8B4F-8ABE-A4BBF9F19CE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9144000" cy="800100"/>
          </a:xfrm>
          <a:prstGeom prst="rect">
            <a:avLst/>
          </a:prstGeom>
        </p:spPr>
      </p:pic>
      <p:sp>
        <p:nvSpPr>
          <p:cNvPr id="3" name="Content Placeholder 2"/>
          <p:cNvSpPr>
            <a:spLocks noGrp="1"/>
          </p:cNvSpPr>
          <p:nvPr>
            <p:ph idx="1"/>
          </p:nvPr>
        </p:nvSpPr>
        <p:spPr>
          <a:xfrm>
            <a:off x="506781" y="1693863"/>
            <a:ext cx="6912000" cy="2833200"/>
          </a:xfrm>
        </p:spPr>
        <p:txBody>
          <a:bodyPr/>
          <a:lstStyle>
            <a:lvl3pPr>
              <a:buClr>
                <a:schemeClr val="accent3"/>
              </a:buClr>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16">
            <a:extLst>
              <a:ext uri="{FF2B5EF4-FFF2-40B4-BE49-F238E27FC236}">
                <a16:creationId xmlns:a16="http://schemas.microsoft.com/office/drawing/2014/main" id="{0621CFA8-2710-D748-936F-363E0FF78AD5}"/>
              </a:ext>
            </a:extLst>
          </p:cNvPr>
          <p:cNvSpPr>
            <a:spLocks noGrp="1"/>
          </p:cNvSpPr>
          <p:nvPr>
            <p:ph type="body" sz="quarter" idx="10" hasCustomPrompt="1"/>
          </p:nvPr>
        </p:nvSpPr>
        <p:spPr>
          <a:xfrm>
            <a:off x="503237" y="1165567"/>
            <a:ext cx="8128000" cy="290856"/>
          </a:xfrm>
        </p:spPr>
        <p:txBody>
          <a:bodyPr anchor="t" anchorCtr="0"/>
          <a:lstStyle>
            <a:lvl1pPr>
              <a:defRPr>
                <a:solidFill>
                  <a:schemeClr val="accent1"/>
                </a:solidFill>
              </a:defRPr>
            </a:lvl1pPr>
            <a:lvl2pPr marL="3175" indent="0">
              <a:buNone/>
              <a:defRPr/>
            </a:lvl2pPr>
          </a:lstStyle>
          <a:p>
            <a:pPr lvl="0"/>
            <a:r>
              <a:rPr lang="en-US"/>
              <a:t>HEADLINE APPEARS IN 18P ARIAL REGULAR CAPS</a:t>
            </a:r>
          </a:p>
        </p:txBody>
      </p:sp>
      <p:sp>
        <p:nvSpPr>
          <p:cNvPr id="20" name="Footer Placeholder 19">
            <a:extLst>
              <a:ext uri="{FF2B5EF4-FFF2-40B4-BE49-F238E27FC236}">
                <a16:creationId xmlns:a16="http://schemas.microsoft.com/office/drawing/2014/main" id="{0CCD53EC-7B8A-724E-8144-DBA3A87529BB}"/>
              </a:ext>
            </a:extLst>
          </p:cNvPr>
          <p:cNvSpPr>
            <a:spLocks noGrp="1"/>
          </p:cNvSpPr>
          <p:nvPr>
            <p:ph type="ftr" sz="quarter" idx="11"/>
          </p:nvPr>
        </p:nvSpPr>
        <p:spPr/>
        <p:txBody>
          <a:bodyPr/>
          <a:lstStyle/>
          <a:p>
            <a:r>
              <a:rPr lang="en-US" dirty="0"/>
              <a:t>HELPING YOU THRIVE IN A CHANGING WORLD</a:t>
            </a:r>
          </a:p>
        </p:txBody>
      </p:sp>
      <p:sp>
        <p:nvSpPr>
          <p:cNvPr id="21" name="Slide Number Placeholder 20">
            <a:extLst>
              <a:ext uri="{FF2B5EF4-FFF2-40B4-BE49-F238E27FC236}">
                <a16:creationId xmlns:a16="http://schemas.microsoft.com/office/drawing/2014/main" id="{1EEAB86A-BCC6-9149-A518-0B80F1256AF6}"/>
              </a:ext>
            </a:extLst>
          </p:cNvPr>
          <p:cNvSpPr>
            <a:spLocks noGrp="1"/>
          </p:cNvSpPr>
          <p:nvPr>
            <p:ph type="sldNum" sz="quarter" idx="12"/>
          </p:nvPr>
        </p:nvSpPr>
        <p:spPr/>
        <p:txBody>
          <a:bodyPr/>
          <a:lstStyle/>
          <a:p>
            <a:fld id="{7EF2E46A-3595-3F48-9C6C-DAC7D7569F87}" type="slidenum">
              <a:rPr lang="en-US" smtClean="0"/>
              <a:pPr/>
              <a:t>‹#›</a:t>
            </a:fld>
            <a:endParaRPr lang="en-US" dirty="0"/>
          </a:p>
        </p:txBody>
      </p:sp>
      <p:sp>
        <p:nvSpPr>
          <p:cNvPr id="15" name="Title 14">
            <a:extLst>
              <a:ext uri="{FF2B5EF4-FFF2-40B4-BE49-F238E27FC236}">
                <a16:creationId xmlns:a16="http://schemas.microsoft.com/office/drawing/2014/main" id="{C786F5BA-4C7A-B84A-8CFD-5EF2D579FB6F}"/>
              </a:ext>
            </a:extLst>
          </p:cNvPr>
          <p:cNvSpPr>
            <a:spLocks noGrp="1"/>
          </p:cNvSpPr>
          <p:nvPr>
            <p:ph type="title"/>
          </p:nvPr>
        </p:nvSpPr>
        <p:spPr>
          <a:xfrm>
            <a:off x="503237" y="0"/>
            <a:ext cx="6912000" cy="797441"/>
          </a:xfrm>
        </p:spPr>
        <p:txBody>
          <a:bodyPr/>
          <a:lstStyle/>
          <a:p>
            <a:r>
              <a:rPr lang="en-US"/>
              <a:t>Click to edit Master title style</a:t>
            </a:r>
          </a:p>
        </p:txBody>
      </p:sp>
      <p:pic>
        <p:nvPicPr>
          <p:cNvPr id="11" name="Picture 10">
            <a:extLst>
              <a:ext uri="{FF2B5EF4-FFF2-40B4-BE49-F238E27FC236}">
                <a16:creationId xmlns:a16="http://schemas.microsoft.com/office/drawing/2014/main" id="{4C699A17-3786-524A-A5C9-7B375D3C791B}"/>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04385" y="4486954"/>
            <a:ext cx="2141635" cy="593838"/>
          </a:xfrm>
          <a:prstGeom prst="rect">
            <a:avLst/>
          </a:prstGeom>
        </p:spPr>
      </p:pic>
    </p:spTree>
    <p:extLst>
      <p:ext uri="{BB962C8B-B14F-4D97-AF65-F5344CB8AC3E}">
        <p14:creationId xmlns:p14="http://schemas.microsoft.com/office/powerpoint/2010/main" val="8243703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3FFACAA-E501-A545-9559-F21C9F85BD6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415237" y="0"/>
            <a:ext cx="1728763" cy="797442"/>
          </a:xfrm>
          <a:prstGeom prst="rect">
            <a:avLst/>
          </a:prstGeom>
        </p:spPr>
      </p:pic>
      <p:pic>
        <p:nvPicPr>
          <p:cNvPr id="4" name="Picture 3">
            <a:extLst>
              <a:ext uri="{FF2B5EF4-FFF2-40B4-BE49-F238E27FC236}">
                <a16:creationId xmlns:a16="http://schemas.microsoft.com/office/drawing/2014/main" id="{84027DCE-5ADC-8B4F-8ABE-A4BBF9F19CE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763" y="-4232"/>
            <a:ext cx="9144000" cy="800100"/>
          </a:xfrm>
          <a:prstGeom prst="rect">
            <a:avLst/>
          </a:prstGeom>
        </p:spPr>
      </p:pic>
      <p:sp>
        <p:nvSpPr>
          <p:cNvPr id="3" name="Content Placeholder 2"/>
          <p:cNvSpPr>
            <a:spLocks noGrp="1"/>
          </p:cNvSpPr>
          <p:nvPr>
            <p:ph idx="1"/>
          </p:nvPr>
        </p:nvSpPr>
        <p:spPr>
          <a:xfrm>
            <a:off x="506781" y="1693863"/>
            <a:ext cx="6912000" cy="2833200"/>
          </a:xfrm>
        </p:spPr>
        <p:txBody>
          <a:bodyPr/>
          <a:lstStyle>
            <a:lvl3pPr>
              <a:buClr>
                <a:schemeClr val="accent3"/>
              </a:buClr>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16">
            <a:extLst>
              <a:ext uri="{FF2B5EF4-FFF2-40B4-BE49-F238E27FC236}">
                <a16:creationId xmlns:a16="http://schemas.microsoft.com/office/drawing/2014/main" id="{0621CFA8-2710-D748-936F-363E0FF78AD5}"/>
              </a:ext>
            </a:extLst>
          </p:cNvPr>
          <p:cNvSpPr>
            <a:spLocks noGrp="1"/>
          </p:cNvSpPr>
          <p:nvPr>
            <p:ph type="body" sz="quarter" idx="10" hasCustomPrompt="1"/>
          </p:nvPr>
        </p:nvSpPr>
        <p:spPr>
          <a:xfrm>
            <a:off x="503237" y="1165567"/>
            <a:ext cx="8128000" cy="290856"/>
          </a:xfrm>
        </p:spPr>
        <p:txBody>
          <a:bodyPr anchor="t" anchorCtr="0"/>
          <a:lstStyle>
            <a:lvl1pPr>
              <a:defRPr>
                <a:solidFill>
                  <a:schemeClr val="accent1"/>
                </a:solidFill>
              </a:defRPr>
            </a:lvl1pPr>
            <a:lvl2pPr marL="3175" indent="0">
              <a:buNone/>
              <a:defRPr/>
            </a:lvl2pPr>
          </a:lstStyle>
          <a:p>
            <a:pPr lvl="0"/>
            <a:r>
              <a:rPr lang="en-US"/>
              <a:t>HEADLINE APPEARS IN 18P ARIAL REGULAR CAPS</a:t>
            </a:r>
          </a:p>
        </p:txBody>
      </p:sp>
      <p:sp>
        <p:nvSpPr>
          <p:cNvPr id="20" name="Footer Placeholder 19">
            <a:extLst>
              <a:ext uri="{FF2B5EF4-FFF2-40B4-BE49-F238E27FC236}">
                <a16:creationId xmlns:a16="http://schemas.microsoft.com/office/drawing/2014/main" id="{0CCD53EC-7B8A-724E-8144-DBA3A87529BB}"/>
              </a:ext>
            </a:extLst>
          </p:cNvPr>
          <p:cNvSpPr>
            <a:spLocks noGrp="1"/>
          </p:cNvSpPr>
          <p:nvPr>
            <p:ph type="ftr" sz="quarter" idx="11"/>
          </p:nvPr>
        </p:nvSpPr>
        <p:spPr/>
        <p:txBody>
          <a:bodyPr/>
          <a:lstStyle/>
          <a:p>
            <a:r>
              <a:rPr lang="en-US" dirty="0"/>
              <a:t>HELPING YOU THRIVE IN A CHANGING WORLD</a:t>
            </a:r>
          </a:p>
        </p:txBody>
      </p:sp>
      <p:sp>
        <p:nvSpPr>
          <p:cNvPr id="21" name="Slide Number Placeholder 20">
            <a:extLst>
              <a:ext uri="{FF2B5EF4-FFF2-40B4-BE49-F238E27FC236}">
                <a16:creationId xmlns:a16="http://schemas.microsoft.com/office/drawing/2014/main" id="{1EEAB86A-BCC6-9149-A518-0B80F1256AF6}"/>
              </a:ext>
            </a:extLst>
          </p:cNvPr>
          <p:cNvSpPr>
            <a:spLocks noGrp="1"/>
          </p:cNvSpPr>
          <p:nvPr>
            <p:ph type="sldNum" sz="quarter" idx="12"/>
          </p:nvPr>
        </p:nvSpPr>
        <p:spPr/>
        <p:txBody>
          <a:bodyPr/>
          <a:lstStyle/>
          <a:p>
            <a:fld id="{7EF2E46A-3595-3F48-9C6C-DAC7D7569F87}" type="slidenum">
              <a:rPr lang="en-US" smtClean="0"/>
              <a:pPr/>
              <a:t>‹#›</a:t>
            </a:fld>
            <a:endParaRPr lang="en-US" dirty="0"/>
          </a:p>
        </p:txBody>
      </p:sp>
      <p:sp>
        <p:nvSpPr>
          <p:cNvPr id="15" name="Title 14">
            <a:extLst>
              <a:ext uri="{FF2B5EF4-FFF2-40B4-BE49-F238E27FC236}">
                <a16:creationId xmlns:a16="http://schemas.microsoft.com/office/drawing/2014/main" id="{C786F5BA-4C7A-B84A-8CFD-5EF2D579FB6F}"/>
              </a:ext>
            </a:extLst>
          </p:cNvPr>
          <p:cNvSpPr>
            <a:spLocks noGrp="1"/>
          </p:cNvSpPr>
          <p:nvPr>
            <p:ph type="title"/>
          </p:nvPr>
        </p:nvSpPr>
        <p:spPr>
          <a:xfrm>
            <a:off x="503237" y="0"/>
            <a:ext cx="6912000" cy="797441"/>
          </a:xfrm>
        </p:spPr>
        <p:txBody>
          <a:bodyPr/>
          <a:lstStyle/>
          <a:p>
            <a:r>
              <a:rPr lang="en-US"/>
              <a:t>Click to edit Master title style</a:t>
            </a:r>
          </a:p>
        </p:txBody>
      </p:sp>
      <p:pic>
        <p:nvPicPr>
          <p:cNvPr id="10" name="Picture 9">
            <a:extLst>
              <a:ext uri="{FF2B5EF4-FFF2-40B4-BE49-F238E27FC236}">
                <a16:creationId xmlns:a16="http://schemas.microsoft.com/office/drawing/2014/main" id="{297A1FDC-DB88-FE4C-8E95-4EAF652C554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04385" y="4486954"/>
            <a:ext cx="2141635" cy="593838"/>
          </a:xfrm>
          <a:prstGeom prst="rect">
            <a:avLst/>
          </a:prstGeom>
        </p:spPr>
      </p:pic>
    </p:spTree>
    <p:extLst>
      <p:ext uri="{BB962C8B-B14F-4D97-AF65-F5344CB8AC3E}">
        <p14:creationId xmlns:p14="http://schemas.microsoft.com/office/powerpoint/2010/main" val="42827708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B1BC62A-7E04-054F-B4D4-9C87025D349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415237" y="-1"/>
            <a:ext cx="1724000" cy="797441"/>
          </a:xfrm>
          <a:prstGeom prst="rect">
            <a:avLst/>
          </a:prstGeom>
        </p:spPr>
      </p:pic>
      <p:pic>
        <p:nvPicPr>
          <p:cNvPr id="4" name="Picture 3">
            <a:extLst>
              <a:ext uri="{FF2B5EF4-FFF2-40B4-BE49-F238E27FC236}">
                <a16:creationId xmlns:a16="http://schemas.microsoft.com/office/drawing/2014/main" id="{84027DCE-5ADC-8B4F-8ABE-A4BBF9F19CE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9144000" cy="800100"/>
          </a:xfrm>
          <a:prstGeom prst="rect">
            <a:avLst/>
          </a:prstGeom>
        </p:spPr>
      </p:pic>
      <p:sp>
        <p:nvSpPr>
          <p:cNvPr id="3" name="Content Placeholder 2"/>
          <p:cNvSpPr>
            <a:spLocks noGrp="1"/>
          </p:cNvSpPr>
          <p:nvPr>
            <p:ph idx="1"/>
          </p:nvPr>
        </p:nvSpPr>
        <p:spPr>
          <a:xfrm>
            <a:off x="506781" y="1693863"/>
            <a:ext cx="6912000" cy="2833200"/>
          </a:xfrm>
        </p:spPr>
        <p:txBody>
          <a:bodyPr/>
          <a:lstStyle>
            <a:lvl3pPr>
              <a:buClr>
                <a:schemeClr val="accent3"/>
              </a:buClr>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16">
            <a:extLst>
              <a:ext uri="{FF2B5EF4-FFF2-40B4-BE49-F238E27FC236}">
                <a16:creationId xmlns:a16="http://schemas.microsoft.com/office/drawing/2014/main" id="{0621CFA8-2710-D748-936F-363E0FF78AD5}"/>
              </a:ext>
            </a:extLst>
          </p:cNvPr>
          <p:cNvSpPr>
            <a:spLocks noGrp="1"/>
          </p:cNvSpPr>
          <p:nvPr>
            <p:ph type="body" sz="quarter" idx="10" hasCustomPrompt="1"/>
          </p:nvPr>
        </p:nvSpPr>
        <p:spPr>
          <a:xfrm>
            <a:off x="503237" y="1165567"/>
            <a:ext cx="8128000" cy="290856"/>
          </a:xfrm>
        </p:spPr>
        <p:txBody>
          <a:bodyPr anchor="t" anchorCtr="0"/>
          <a:lstStyle>
            <a:lvl1pPr>
              <a:defRPr>
                <a:solidFill>
                  <a:schemeClr val="accent1"/>
                </a:solidFill>
              </a:defRPr>
            </a:lvl1pPr>
            <a:lvl2pPr marL="3175" indent="0">
              <a:buNone/>
              <a:defRPr/>
            </a:lvl2pPr>
          </a:lstStyle>
          <a:p>
            <a:pPr lvl="0"/>
            <a:r>
              <a:rPr lang="en-US"/>
              <a:t>HEADLINE APPEARS IN 18P ARIAL REGULAR CAPS</a:t>
            </a:r>
          </a:p>
        </p:txBody>
      </p:sp>
      <p:sp>
        <p:nvSpPr>
          <p:cNvPr id="20" name="Footer Placeholder 19">
            <a:extLst>
              <a:ext uri="{FF2B5EF4-FFF2-40B4-BE49-F238E27FC236}">
                <a16:creationId xmlns:a16="http://schemas.microsoft.com/office/drawing/2014/main" id="{0CCD53EC-7B8A-724E-8144-DBA3A87529BB}"/>
              </a:ext>
            </a:extLst>
          </p:cNvPr>
          <p:cNvSpPr>
            <a:spLocks noGrp="1"/>
          </p:cNvSpPr>
          <p:nvPr>
            <p:ph type="ftr" sz="quarter" idx="11"/>
          </p:nvPr>
        </p:nvSpPr>
        <p:spPr/>
        <p:txBody>
          <a:bodyPr/>
          <a:lstStyle/>
          <a:p>
            <a:r>
              <a:rPr lang="en-US" dirty="0"/>
              <a:t>HELPING YOU THRIVE IN A CHANGING WORLD</a:t>
            </a:r>
          </a:p>
        </p:txBody>
      </p:sp>
      <p:sp>
        <p:nvSpPr>
          <p:cNvPr id="21" name="Slide Number Placeholder 20">
            <a:extLst>
              <a:ext uri="{FF2B5EF4-FFF2-40B4-BE49-F238E27FC236}">
                <a16:creationId xmlns:a16="http://schemas.microsoft.com/office/drawing/2014/main" id="{1EEAB86A-BCC6-9149-A518-0B80F1256AF6}"/>
              </a:ext>
            </a:extLst>
          </p:cNvPr>
          <p:cNvSpPr>
            <a:spLocks noGrp="1"/>
          </p:cNvSpPr>
          <p:nvPr>
            <p:ph type="sldNum" sz="quarter" idx="12"/>
          </p:nvPr>
        </p:nvSpPr>
        <p:spPr/>
        <p:txBody>
          <a:bodyPr/>
          <a:lstStyle/>
          <a:p>
            <a:fld id="{7EF2E46A-3595-3F48-9C6C-DAC7D7569F87}" type="slidenum">
              <a:rPr lang="en-US" smtClean="0"/>
              <a:pPr/>
              <a:t>‹#›</a:t>
            </a:fld>
            <a:endParaRPr lang="en-US" dirty="0"/>
          </a:p>
        </p:txBody>
      </p:sp>
      <p:sp>
        <p:nvSpPr>
          <p:cNvPr id="15" name="Title 14">
            <a:extLst>
              <a:ext uri="{FF2B5EF4-FFF2-40B4-BE49-F238E27FC236}">
                <a16:creationId xmlns:a16="http://schemas.microsoft.com/office/drawing/2014/main" id="{C786F5BA-4C7A-B84A-8CFD-5EF2D579FB6F}"/>
              </a:ext>
            </a:extLst>
          </p:cNvPr>
          <p:cNvSpPr>
            <a:spLocks noGrp="1"/>
          </p:cNvSpPr>
          <p:nvPr>
            <p:ph type="title"/>
          </p:nvPr>
        </p:nvSpPr>
        <p:spPr>
          <a:xfrm>
            <a:off x="503237" y="0"/>
            <a:ext cx="6912000" cy="797441"/>
          </a:xfrm>
        </p:spPr>
        <p:txBody>
          <a:bodyPr/>
          <a:lstStyle/>
          <a:p>
            <a:r>
              <a:rPr lang="en-US"/>
              <a:t>Click to edit Master title style</a:t>
            </a:r>
          </a:p>
        </p:txBody>
      </p:sp>
      <p:pic>
        <p:nvPicPr>
          <p:cNvPr id="11" name="Picture 10">
            <a:extLst>
              <a:ext uri="{FF2B5EF4-FFF2-40B4-BE49-F238E27FC236}">
                <a16:creationId xmlns:a16="http://schemas.microsoft.com/office/drawing/2014/main" id="{7C6ECB8C-4728-D945-B7AB-EF630AC05D4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04385" y="4486954"/>
            <a:ext cx="2141635" cy="593838"/>
          </a:xfrm>
          <a:prstGeom prst="rect">
            <a:avLst/>
          </a:prstGeom>
        </p:spPr>
      </p:pic>
    </p:spTree>
    <p:extLst>
      <p:ext uri="{BB962C8B-B14F-4D97-AF65-F5344CB8AC3E}">
        <p14:creationId xmlns:p14="http://schemas.microsoft.com/office/powerpoint/2010/main" val="23879046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1BF07A5-F071-7643-8EB8-F2C3CDD6DA8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572001" y="0"/>
            <a:ext cx="4572000" cy="5145088"/>
          </a:xfrm>
          <a:prstGeom prst="rect">
            <a:avLst/>
          </a:prstGeom>
        </p:spPr>
      </p:pic>
      <p:pic>
        <p:nvPicPr>
          <p:cNvPr id="5" name="Picture 4">
            <a:extLst>
              <a:ext uri="{FF2B5EF4-FFF2-40B4-BE49-F238E27FC236}">
                <a16:creationId xmlns:a16="http://schemas.microsoft.com/office/drawing/2014/main" id="{64E7626C-AEFA-3B41-A6D1-9A6797250E50}"/>
              </a:ext>
            </a:extLst>
          </p:cNvPr>
          <p:cNvPicPr>
            <a:picLocks noChangeAspect="1"/>
          </p:cNvPicPr>
          <p:nvPr userDrawn="1"/>
        </p:nvPicPr>
        <p:blipFill>
          <a:blip r:embed="rId3"/>
          <a:stretch>
            <a:fillRect/>
          </a:stretch>
        </p:blipFill>
        <p:spPr>
          <a:xfrm>
            <a:off x="0" y="0"/>
            <a:ext cx="9144000" cy="5143500"/>
          </a:xfrm>
          <a:prstGeom prst="rect">
            <a:avLst/>
          </a:prstGeom>
        </p:spPr>
      </p:pic>
      <p:sp>
        <p:nvSpPr>
          <p:cNvPr id="2" name="Title 1"/>
          <p:cNvSpPr>
            <a:spLocks noGrp="1"/>
          </p:cNvSpPr>
          <p:nvPr>
            <p:ph type="ctrTitle" hasCustomPrompt="1"/>
          </p:nvPr>
        </p:nvSpPr>
        <p:spPr>
          <a:xfrm>
            <a:off x="503238" y="808038"/>
            <a:ext cx="5487911" cy="1014136"/>
          </a:xfrm>
        </p:spPr>
        <p:txBody>
          <a:bodyPr lIns="0" tIns="0" rIns="0" bIns="0" anchor="t">
            <a:normAutofit/>
          </a:bodyPr>
          <a:lstStyle>
            <a:lvl1pPr algn="l">
              <a:defRPr sz="3000">
                <a:solidFill>
                  <a:schemeClr val="accent1"/>
                </a:solidFill>
                <a:latin typeface="Arial" panose="020B0604020202020204" pitchFamily="34" charset="0"/>
                <a:cs typeface="Arial" panose="020B0604020202020204" pitchFamily="34" charset="0"/>
              </a:defRPr>
            </a:lvl1pPr>
          </a:lstStyle>
          <a:p>
            <a:r>
              <a:rPr lang="en-US"/>
              <a:t>COVER IN 30 PT ARIAL</a:t>
            </a:r>
            <a:br>
              <a:rPr lang="en-US"/>
            </a:br>
            <a:r>
              <a:rPr lang="en-US"/>
              <a:t>REGULAR CAPS</a:t>
            </a:r>
          </a:p>
        </p:txBody>
      </p:sp>
      <p:sp>
        <p:nvSpPr>
          <p:cNvPr id="3" name="Subtitle 2"/>
          <p:cNvSpPr>
            <a:spLocks noGrp="1"/>
          </p:cNvSpPr>
          <p:nvPr>
            <p:ph type="subTitle" idx="1" hasCustomPrompt="1"/>
          </p:nvPr>
        </p:nvSpPr>
        <p:spPr>
          <a:xfrm>
            <a:off x="503238" y="1923047"/>
            <a:ext cx="5487911" cy="1242205"/>
          </a:xfrm>
        </p:spPr>
        <p:txBody>
          <a:bodyPr lIns="0" tIns="0" rIns="0" bIns="0">
            <a:normAutofit/>
          </a:bodyPr>
          <a:lstStyle>
            <a:lvl1pPr marL="0" indent="0" algn="l">
              <a:lnSpc>
                <a:spcPct val="100000"/>
              </a:lnSpc>
              <a:spcBef>
                <a:spcPts val="0"/>
              </a:spcBef>
              <a:buNone/>
              <a:defRPr sz="1500">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Subtitles appear here:</a:t>
            </a:r>
          </a:p>
          <a:p>
            <a:r>
              <a:rPr lang="en-US"/>
              <a:t>15 pt Arial regular. A presentation by Victoria Littler</a:t>
            </a:r>
          </a:p>
        </p:txBody>
      </p:sp>
      <p:sp>
        <p:nvSpPr>
          <p:cNvPr id="6" name="Text Placeholder 5">
            <a:extLst>
              <a:ext uri="{FF2B5EF4-FFF2-40B4-BE49-F238E27FC236}">
                <a16:creationId xmlns:a16="http://schemas.microsoft.com/office/drawing/2014/main" id="{8882D227-2AE3-4448-8246-77D349F5E03F}"/>
              </a:ext>
            </a:extLst>
          </p:cNvPr>
          <p:cNvSpPr>
            <a:spLocks noGrp="1"/>
          </p:cNvSpPr>
          <p:nvPr>
            <p:ph type="body" sz="quarter" idx="10" hasCustomPrompt="1"/>
          </p:nvPr>
        </p:nvSpPr>
        <p:spPr>
          <a:xfrm>
            <a:off x="6315492" y="4764503"/>
            <a:ext cx="2106612" cy="118800"/>
          </a:xfrm>
        </p:spPr>
        <p:txBody>
          <a:bodyPr>
            <a:normAutofit/>
          </a:bodyPr>
          <a:lstStyle>
            <a:lvl1pPr algn="r">
              <a:defRPr sz="800">
                <a:solidFill>
                  <a:schemeClr val="bg1"/>
                </a:solidFill>
              </a:defRPr>
            </a:lvl1pPr>
          </a:lstStyle>
          <a:p>
            <a:pPr lvl="0"/>
            <a:r>
              <a:rPr lang="en-US"/>
              <a:t>00 MONTH 2018 | REF 123456</a:t>
            </a:r>
          </a:p>
        </p:txBody>
      </p:sp>
      <p:pic>
        <p:nvPicPr>
          <p:cNvPr id="4" name="Picture 3">
            <a:extLst>
              <a:ext uri="{FF2B5EF4-FFF2-40B4-BE49-F238E27FC236}">
                <a16:creationId xmlns:a16="http://schemas.microsoft.com/office/drawing/2014/main" id="{1D678CB7-83EB-04A2-0520-F7629CD89519}"/>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0" y="4210637"/>
            <a:ext cx="3350021" cy="931456"/>
          </a:xfrm>
          <a:prstGeom prst="rect">
            <a:avLst/>
          </a:prstGeom>
        </p:spPr>
      </p:pic>
    </p:spTree>
    <p:extLst>
      <p:ext uri="{BB962C8B-B14F-4D97-AF65-F5344CB8AC3E}">
        <p14:creationId xmlns:p14="http://schemas.microsoft.com/office/powerpoint/2010/main" val="3528284876"/>
      </p:ext>
    </p:extLst>
  </p:cSld>
  <p:clrMapOvr>
    <a:masterClrMapping/>
  </p:clrMapOvr>
  <p:extLst>
    <p:ext uri="{DCECCB84-F9BA-43D5-87BE-67443E8EF086}">
      <p15:sldGuideLst xmlns:p15="http://schemas.microsoft.com/office/powerpoint/2012/main">
        <p15:guide id="1" orient="horz" pos="509">
          <p15:clr>
            <a:srgbClr val="FBAE40"/>
          </p15:clr>
        </p15:guide>
        <p15:guide id="2" pos="2880">
          <p15:clr>
            <a:srgbClr val="FBAE40"/>
          </p15:clr>
        </p15:guide>
        <p15:guide id="3" orient="horz" pos="1212">
          <p15:clr>
            <a:srgbClr val="FBAE40"/>
          </p15:clr>
        </p15:guide>
        <p15:guide id="4" pos="317">
          <p15:clr>
            <a:srgbClr val="FBAE40"/>
          </p15:clr>
        </p15:guide>
        <p15:guide id="5" pos="1360">
          <p15:clr>
            <a:srgbClr val="FBAE40"/>
          </p15:clr>
        </p15:guide>
        <p15:guide id="6" orient="horz" pos="3031">
          <p15:clr>
            <a:srgbClr val="FBAE40"/>
          </p15:clr>
        </p15:guide>
        <p15:guide id="7" pos="5437">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chemeClr val="accent1"/>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FD3FBBC-27E8-A748-BE71-F53CC4B85205}"/>
              </a:ext>
            </a:extLst>
          </p:cNvPr>
          <p:cNvSpPr>
            <a:spLocks noGrp="1"/>
          </p:cNvSpPr>
          <p:nvPr>
            <p:ph type="ftr" sz="quarter" idx="10"/>
          </p:nvPr>
        </p:nvSpPr>
        <p:spPr/>
        <p:txBody>
          <a:bodyPr/>
          <a:lstStyle>
            <a:lvl1pPr>
              <a:defRPr>
                <a:solidFill>
                  <a:schemeClr val="bg1"/>
                </a:solidFill>
              </a:defRPr>
            </a:lvl1pPr>
          </a:lstStyle>
          <a:p>
            <a:r>
              <a:rPr lang="en-US" dirty="0"/>
              <a:t>HELPING YOU THRIVE IN A CHANGING WORLD</a:t>
            </a:r>
          </a:p>
        </p:txBody>
      </p:sp>
      <p:sp>
        <p:nvSpPr>
          <p:cNvPr id="4" name="Slide Number Placeholder 3">
            <a:extLst>
              <a:ext uri="{FF2B5EF4-FFF2-40B4-BE49-F238E27FC236}">
                <a16:creationId xmlns:a16="http://schemas.microsoft.com/office/drawing/2014/main" id="{5D0492E4-2320-674C-AA72-7181EBE91D1F}"/>
              </a:ext>
            </a:extLst>
          </p:cNvPr>
          <p:cNvSpPr>
            <a:spLocks noGrp="1"/>
          </p:cNvSpPr>
          <p:nvPr>
            <p:ph type="sldNum" sz="quarter" idx="11"/>
          </p:nvPr>
        </p:nvSpPr>
        <p:spPr/>
        <p:txBody>
          <a:bodyPr/>
          <a:lstStyle>
            <a:lvl1pPr>
              <a:defRPr>
                <a:solidFill>
                  <a:schemeClr val="bg1"/>
                </a:solidFill>
              </a:defRPr>
            </a:lvl1pPr>
          </a:lstStyle>
          <a:p>
            <a:fld id="{7EF2E46A-3595-3F48-9C6C-DAC7D7569F87}" type="slidenum">
              <a:rPr lang="en-US" smtClean="0"/>
              <a:pPr/>
              <a:t>‹#›</a:t>
            </a:fld>
            <a:endParaRPr lang="en-US" dirty="0"/>
          </a:p>
        </p:txBody>
      </p:sp>
      <p:pic>
        <p:nvPicPr>
          <p:cNvPr id="5" name="Picture 4">
            <a:extLst>
              <a:ext uri="{FF2B5EF4-FFF2-40B4-BE49-F238E27FC236}">
                <a16:creationId xmlns:a16="http://schemas.microsoft.com/office/drawing/2014/main" id="{3DC7F368-1C0A-1EC1-E184-B6BDB238CCF1}"/>
              </a:ext>
            </a:extLst>
          </p:cNvPr>
          <p:cNvPicPr>
            <a:picLocks noChangeAspect="1"/>
          </p:cNvPicPr>
          <p:nvPr userDrawn="1"/>
        </p:nvPicPr>
        <p:blipFill>
          <a:blip r:embed="rId2">
            <a:alphaModFix amt="20000"/>
          </a:blip>
          <a:stretch>
            <a:fillRect/>
          </a:stretch>
        </p:blipFill>
        <p:spPr>
          <a:xfrm>
            <a:off x="0" y="1588"/>
            <a:ext cx="9144000" cy="5143500"/>
          </a:xfrm>
          <a:prstGeom prst="rect">
            <a:avLst/>
          </a:prstGeom>
        </p:spPr>
      </p:pic>
      <p:sp>
        <p:nvSpPr>
          <p:cNvPr id="6" name="Title 16">
            <a:extLst>
              <a:ext uri="{FF2B5EF4-FFF2-40B4-BE49-F238E27FC236}">
                <a16:creationId xmlns:a16="http://schemas.microsoft.com/office/drawing/2014/main" id="{6DD6821C-EFCD-CA4E-96E6-493DC8A4AA1C}"/>
              </a:ext>
            </a:extLst>
          </p:cNvPr>
          <p:cNvSpPr>
            <a:spLocks noGrp="1"/>
          </p:cNvSpPr>
          <p:nvPr>
            <p:ph type="title" hasCustomPrompt="1"/>
          </p:nvPr>
        </p:nvSpPr>
        <p:spPr>
          <a:xfrm>
            <a:off x="3299649" y="1899754"/>
            <a:ext cx="4083631" cy="1345579"/>
          </a:xfrm>
        </p:spPr>
        <p:txBody>
          <a:bodyPr>
            <a:normAutofit/>
          </a:bodyPr>
          <a:lstStyle>
            <a:lvl1pPr>
              <a:defRPr sz="2600"/>
            </a:lvl1pPr>
          </a:lstStyle>
          <a:p>
            <a:r>
              <a:rPr lang="en-US"/>
              <a:t>STANDARD SECTION TITLE PAGE HEADING: 26PT ARIAL REGULAR</a:t>
            </a:r>
          </a:p>
        </p:txBody>
      </p:sp>
    </p:spTree>
    <p:extLst>
      <p:ext uri="{BB962C8B-B14F-4D97-AF65-F5344CB8AC3E}">
        <p14:creationId xmlns:p14="http://schemas.microsoft.com/office/powerpoint/2010/main" val="9578228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7D7BBD7-61AF-BE4C-A3E9-B6D9A5623AD2}"/>
              </a:ext>
            </a:extLst>
          </p:cNvPr>
          <p:cNvPicPr>
            <a:picLocks noChangeAspect="1"/>
          </p:cNvPicPr>
          <p:nvPr userDrawn="1"/>
        </p:nvPicPr>
        <p:blipFill>
          <a:blip r:embed="rId2"/>
          <a:stretch>
            <a:fillRect/>
          </a:stretch>
        </p:blipFill>
        <p:spPr>
          <a:xfrm flipH="1">
            <a:off x="0" y="794"/>
            <a:ext cx="9144000" cy="5143500"/>
          </a:xfrm>
          <a:prstGeom prst="rect">
            <a:avLst/>
          </a:prstGeom>
        </p:spPr>
      </p:pic>
      <p:pic>
        <p:nvPicPr>
          <p:cNvPr id="5" name="Picture 4">
            <a:extLst>
              <a:ext uri="{FF2B5EF4-FFF2-40B4-BE49-F238E27FC236}">
                <a16:creationId xmlns:a16="http://schemas.microsoft.com/office/drawing/2014/main" id="{64E7626C-AEFA-3B41-A6D1-9A6797250E50}"/>
              </a:ext>
            </a:extLst>
          </p:cNvPr>
          <p:cNvPicPr>
            <a:picLocks noChangeAspect="1"/>
          </p:cNvPicPr>
          <p:nvPr userDrawn="1"/>
        </p:nvPicPr>
        <p:blipFill>
          <a:blip r:embed="rId3"/>
          <a:stretch>
            <a:fillRect/>
          </a:stretch>
        </p:blipFill>
        <p:spPr>
          <a:xfrm>
            <a:off x="0" y="1588"/>
            <a:ext cx="9144000" cy="5143500"/>
          </a:xfrm>
          <a:prstGeom prst="rect">
            <a:avLst/>
          </a:prstGeom>
        </p:spPr>
      </p:pic>
      <p:sp>
        <p:nvSpPr>
          <p:cNvPr id="2" name="Title 1"/>
          <p:cNvSpPr>
            <a:spLocks noGrp="1"/>
          </p:cNvSpPr>
          <p:nvPr>
            <p:ph type="ctrTitle" hasCustomPrompt="1"/>
          </p:nvPr>
        </p:nvSpPr>
        <p:spPr>
          <a:xfrm>
            <a:off x="503238" y="808038"/>
            <a:ext cx="5487911" cy="1014136"/>
          </a:xfrm>
        </p:spPr>
        <p:txBody>
          <a:bodyPr lIns="0" tIns="0" rIns="0" bIns="0" anchor="t">
            <a:normAutofit/>
          </a:bodyPr>
          <a:lstStyle>
            <a:lvl1pPr algn="l">
              <a:defRPr sz="3000">
                <a:solidFill>
                  <a:schemeClr val="accent1"/>
                </a:solidFill>
                <a:latin typeface="Montserrat" panose="00000500000000000000" pitchFamily="2" charset="0"/>
                <a:cs typeface="Arial" panose="020B0604020202020204" pitchFamily="34" charset="0"/>
              </a:defRPr>
            </a:lvl1pPr>
          </a:lstStyle>
          <a:p>
            <a:r>
              <a:rPr lang="en-US" dirty="0"/>
              <a:t>COVER IN 30 PT ARIAL</a:t>
            </a:r>
            <a:br>
              <a:rPr lang="en-US" dirty="0"/>
            </a:br>
            <a:r>
              <a:rPr lang="en-US" dirty="0"/>
              <a:t>REGULAR CAPS</a:t>
            </a:r>
          </a:p>
        </p:txBody>
      </p:sp>
      <p:sp>
        <p:nvSpPr>
          <p:cNvPr id="3" name="Subtitle 2"/>
          <p:cNvSpPr>
            <a:spLocks noGrp="1"/>
          </p:cNvSpPr>
          <p:nvPr>
            <p:ph type="subTitle" idx="1" hasCustomPrompt="1"/>
          </p:nvPr>
        </p:nvSpPr>
        <p:spPr>
          <a:xfrm>
            <a:off x="503238" y="1923047"/>
            <a:ext cx="5487911" cy="1242205"/>
          </a:xfrm>
        </p:spPr>
        <p:txBody>
          <a:bodyPr lIns="0" tIns="0" rIns="0" bIns="0">
            <a:normAutofit/>
          </a:bodyPr>
          <a:lstStyle>
            <a:lvl1pPr marL="0" indent="0" algn="l">
              <a:lnSpc>
                <a:spcPct val="100000"/>
              </a:lnSpc>
              <a:spcBef>
                <a:spcPts val="0"/>
              </a:spcBef>
              <a:buNone/>
              <a:defRPr sz="1500">
                <a:latin typeface="Montserrat" panose="00000500000000000000" pitchFamily="2"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Subtitles appear here:</a:t>
            </a:r>
          </a:p>
          <a:p>
            <a:r>
              <a:rPr lang="en-US" dirty="0"/>
              <a:t>15 pt Arial regular. A presentation by Victoria Littler</a:t>
            </a:r>
          </a:p>
        </p:txBody>
      </p:sp>
      <p:sp>
        <p:nvSpPr>
          <p:cNvPr id="6" name="Text Placeholder 5">
            <a:extLst>
              <a:ext uri="{FF2B5EF4-FFF2-40B4-BE49-F238E27FC236}">
                <a16:creationId xmlns:a16="http://schemas.microsoft.com/office/drawing/2014/main" id="{8882D227-2AE3-4448-8246-77D349F5E03F}"/>
              </a:ext>
            </a:extLst>
          </p:cNvPr>
          <p:cNvSpPr>
            <a:spLocks noGrp="1"/>
          </p:cNvSpPr>
          <p:nvPr>
            <p:ph type="body" sz="quarter" idx="10" hasCustomPrompt="1"/>
          </p:nvPr>
        </p:nvSpPr>
        <p:spPr>
          <a:xfrm>
            <a:off x="6315492" y="4764503"/>
            <a:ext cx="2106612" cy="118800"/>
          </a:xfrm>
        </p:spPr>
        <p:txBody>
          <a:bodyPr>
            <a:noAutofit/>
          </a:bodyPr>
          <a:lstStyle>
            <a:lvl1pPr algn="r">
              <a:defRPr sz="800">
                <a:solidFill>
                  <a:schemeClr val="bg1"/>
                </a:solidFill>
                <a:latin typeface="+mn-lt"/>
              </a:defRPr>
            </a:lvl1pPr>
          </a:lstStyle>
          <a:p>
            <a:pPr lvl="0"/>
            <a:r>
              <a:rPr lang="en-US" dirty="0"/>
              <a:t>21 September 2023</a:t>
            </a:r>
          </a:p>
        </p:txBody>
      </p:sp>
      <p:pic>
        <p:nvPicPr>
          <p:cNvPr id="4" name="Picture 3">
            <a:extLst>
              <a:ext uri="{FF2B5EF4-FFF2-40B4-BE49-F238E27FC236}">
                <a16:creationId xmlns:a16="http://schemas.microsoft.com/office/drawing/2014/main" id="{C503AFD7-7651-ECA8-1B95-92420B535B37}"/>
              </a:ext>
            </a:extLst>
          </p:cNvPr>
          <p:cNvPicPr>
            <a:picLocks noChangeAspect="1"/>
          </p:cNvPicPr>
          <p:nvPr userDrawn="1"/>
        </p:nvPicPr>
        <p:blipFill>
          <a:blip r:embed="rId4"/>
          <a:srcRect/>
          <a:stretch/>
        </p:blipFill>
        <p:spPr>
          <a:xfrm>
            <a:off x="503238" y="4565353"/>
            <a:ext cx="2499747" cy="317950"/>
          </a:xfrm>
          <a:prstGeom prst="rect">
            <a:avLst/>
          </a:prstGeom>
        </p:spPr>
      </p:pic>
    </p:spTree>
    <p:extLst>
      <p:ext uri="{BB962C8B-B14F-4D97-AF65-F5344CB8AC3E}">
        <p14:creationId xmlns:p14="http://schemas.microsoft.com/office/powerpoint/2010/main" val="8955960"/>
      </p:ext>
    </p:extLst>
  </p:cSld>
  <p:clrMapOvr>
    <a:masterClrMapping/>
  </p:clrMapOvr>
  <p:extLst>
    <p:ext uri="{DCECCB84-F9BA-43D5-87BE-67443E8EF086}">
      <p15:sldGuideLst xmlns:p15="http://schemas.microsoft.com/office/powerpoint/2012/main">
        <p15:guide id="1" orient="horz" pos="509">
          <p15:clr>
            <a:srgbClr val="FBAE40"/>
          </p15:clr>
        </p15:guide>
        <p15:guide id="2" pos="2880">
          <p15:clr>
            <a:srgbClr val="FBAE40"/>
          </p15:clr>
        </p15:guide>
        <p15:guide id="3" orient="horz" pos="1212">
          <p15:clr>
            <a:srgbClr val="FBAE40"/>
          </p15:clr>
        </p15:guide>
        <p15:guide id="4" pos="317">
          <p15:clr>
            <a:srgbClr val="FBAE40"/>
          </p15:clr>
        </p15:guide>
        <p15:guide id="5" pos="1360">
          <p15:clr>
            <a:srgbClr val="FBAE40"/>
          </p15:clr>
        </p15:guide>
        <p15:guide id="6" orient="horz" pos="3031">
          <p15:clr>
            <a:srgbClr val="FBAE40"/>
          </p15:clr>
        </p15:guide>
        <p15:guide id="7" pos="5437">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765E52E-D597-4742-BB27-76B498E3808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5583"/>
          <a:stretch/>
        </p:blipFill>
        <p:spPr>
          <a:xfrm>
            <a:off x="2272161" y="0"/>
            <a:ext cx="6871839" cy="5145088"/>
          </a:xfrm>
          <a:prstGeom prst="rect">
            <a:avLst/>
          </a:prstGeom>
        </p:spPr>
      </p:pic>
      <p:pic>
        <p:nvPicPr>
          <p:cNvPr id="5" name="Picture 4">
            <a:extLst>
              <a:ext uri="{FF2B5EF4-FFF2-40B4-BE49-F238E27FC236}">
                <a16:creationId xmlns:a16="http://schemas.microsoft.com/office/drawing/2014/main" id="{64E7626C-AEFA-3B41-A6D1-9A6797250E50}"/>
              </a:ext>
            </a:extLst>
          </p:cNvPr>
          <p:cNvPicPr>
            <a:picLocks noChangeAspect="1"/>
          </p:cNvPicPr>
          <p:nvPr userDrawn="1"/>
        </p:nvPicPr>
        <p:blipFill>
          <a:blip r:embed="rId3"/>
          <a:stretch>
            <a:fillRect/>
          </a:stretch>
        </p:blipFill>
        <p:spPr>
          <a:xfrm>
            <a:off x="0" y="0"/>
            <a:ext cx="9144000" cy="5143500"/>
          </a:xfrm>
          <a:prstGeom prst="rect">
            <a:avLst/>
          </a:prstGeom>
        </p:spPr>
      </p:pic>
      <p:sp>
        <p:nvSpPr>
          <p:cNvPr id="2" name="Title 1"/>
          <p:cNvSpPr>
            <a:spLocks noGrp="1"/>
          </p:cNvSpPr>
          <p:nvPr>
            <p:ph type="ctrTitle" hasCustomPrompt="1"/>
          </p:nvPr>
        </p:nvSpPr>
        <p:spPr>
          <a:xfrm>
            <a:off x="503238" y="808038"/>
            <a:ext cx="5487911" cy="1014136"/>
          </a:xfrm>
        </p:spPr>
        <p:txBody>
          <a:bodyPr lIns="0" tIns="0" rIns="0" bIns="0" anchor="t">
            <a:normAutofit/>
          </a:bodyPr>
          <a:lstStyle>
            <a:lvl1pPr algn="l">
              <a:defRPr sz="3000">
                <a:solidFill>
                  <a:schemeClr val="accent1"/>
                </a:solidFill>
                <a:latin typeface="Montserrat" panose="00000500000000000000" pitchFamily="2" charset="0"/>
                <a:cs typeface="Arial" panose="020B0604020202020204" pitchFamily="34" charset="0"/>
              </a:defRPr>
            </a:lvl1pPr>
          </a:lstStyle>
          <a:p>
            <a:r>
              <a:rPr lang="en-US" dirty="0"/>
              <a:t>COVER IN 30 PT ARIAL</a:t>
            </a:r>
            <a:br>
              <a:rPr lang="en-US" dirty="0"/>
            </a:br>
            <a:r>
              <a:rPr lang="en-US" dirty="0"/>
              <a:t>REGULAR CAPS</a:t>
            </a:r>
          </a:p>
        </p:txBody>
      </p:sp>
      <p:sp>
        <p:nvSpPr>
          <p:cNvPr id="3" name="Subtitle 2"/>
          <p:cNvSpPr>
            <a:spLocks noGrp="1"/>
          </p:cNvSpPr>
          <p:nvPr>
            <p:ph type="subTitle" idx="1" hasCustomPrompt="1"/>
          </p:nvPr>
        </p:nvSpPr>
        <p:spPr>
          <a:xfrm>
            <a:off x="503238" y="1923047"/>
            <a:ext cx="5487911" cy="1242205"/>
          </a:xfrm>
        </p:spPr>
        <p:txBody>
          <a:bodyPr lIns="0" tIns="0" rIns="0" bIns="0">
            <a:normAutofit/>
          </a:bodyPr>
          <a:lstStyle>
            <a:lvl1pPr marL="0" indent="0" algn="l">
              <a:lnSpc>
                <a:spcPct val="100000"/>
              </a:lnSpc>
              <a:spcBef>
                <a:spcPts val="0"/>
              </a:spcBef>
              <a:buNone/>
              <a:defRPr sz="1500">
                <a:latin typeface="Montserrat" panose="00000500000000000000" pitchFamily="2"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Subtitles appear here:</a:t>
            </a:r>
          </a:p>
          <a:p>
            <a:r>
              <a:rPr lang="en-US" dirty="0"/>
              <a:t>15 pt Arial regular. A presentation by Victoria Littler</a:t>
            </a:r>
          </a:p>
        </p:txBody>
      </p:sp>
      <p:sp>
        <p:nvSpPr>
          <p:cNvPr id="6" name="Text Placeholder 5">
            <a:extLst>
              <a:ext uri="{FF2B5EF4-FFF2-40B4-BE49-F238E27FC236}">
                <a16:creationId xmlns:a16="http://schemas.microsoft.com/office/drawing/2014/main" id="{8882D227-2AE3-4448-8246-77D349F5E03F}"/>
              </a:ext>
            </a:extLst>
          </p:cNvPr>
          <p:cNvSpPr>
            <a:spLocks noGrp="1"/>
          </p:cNvSpPr>
          <p:nvPr>
            <p:ph type="body" sz="quarter" idx="10" hasCustomPrompt="1"/>
          </p:nvPr>
        </p:nvSpPr>
        <p:spPr>
          <a:xfrm>
            <a:off x="6315492" y="4764503"/>
            <a:ext cx="2106612" cy="118800"/>
          </a:xfrm>
        </p:spPr>
        <p:txBody>
          <a:bodyPr>
            <a:normAutofit/>
          </a:bodyPr>
          <a:lstStyle>
            <a:lvl1pPr algn="r">
              <a:defRPr sz="800">
                <a:solidFill>
                  <a:schemeClr val="bg1"/>
                </a:solidFill>
              </a:defRPr>
            </a:lvl1pPr>
          </a:lstStyle>
          <a:p>
            <a:pPr lvl="0"/>
            <a:r>
              <a:rPr lang="en-US" dirty="0"/>
              <a:t>00 MONTH 2018 | REF 123456</a:t>
            </a:r>
          </a:p>
        </p:txBody>
      </p:sp>
      <p:pic>
        <p:nvPicPr>
          <p:cNvPr id="9" name="Picture 8">
            <a:extLst>
              <a:ext uri="{FF2B5EF4-FFF2-40B4-BE49-F238E27FC236}">
                <a16:creationId xmlns:a16="http://schemas.microsoft.com/office/drawing/2014/main" id="{3D60991F-8456-4679-B751-16FC6D0D8228}"/>
              </a:ext>
            </a:extLst>
          </p:cNvPr>
          <p:cNvPicPr>
            <a:picLocks noChangeAspect="1"/>
          </p:cNvPicPr>
          <p:nvPr userDrawn="1"/>
        </p:nvPicPr>
        <p:blipFill>
          <a:blip r:embed="rId4"/>
          <a:srcRect/>
          <a:stretch/>
        </p:blipFill>
        <p:spPr>
          <a:xfrm>
            <a:off x="503237" y="4195483"/>
            <a:ext cx="3473987" cy="441866"/>
          </a:xfrm>
          <a:prstGeom prst="rect">
            <a:avLst/>
          </a:prstGeom>
        </p:spPr>
      </p:pic>
    </p:spTree>
    <p:extLst>
      <p:ext uri="{BB962C8B-B14F-4D97-AF65-F5344CB8AC3E}">
        <p14:creationId xmlns:p14="http://schemas.microsoft.com/office/powerpoint/2010/main" val="1206096575"/>
      </p:ext>
    </p:extLst>
  </p:cSld>
  <p:clrMapOvr>
    <a:masterClrMapping/>
  </p:clrMapOvr>
  <p:extLst>
    <p:ext uri="{DCECCB84-F9BA-43D5-87BE-67443E8EF086}">
      <p15:sldGuideLst xmlns:p15="http://schemas.microsoft.com/office/powerpoint/2012/main">
        <p15:guide id="1" orient="horz" pos="509">
          <p15:clr>
            <a:srgbClr val="FBAE40"/>
          </p15:clr>
        </p15:guide>
        <p15:guide id="2" pos="2880">
          <p15:clr>
            <a:srgbClr val="FBAE40"/>
          </p15:clr>
        </p15:guide>
        <p15:guide id="3" orient="horz" pos="1212">
          <p15:clr>
            <a:srgbClr val="FBAE40"/>
          </p15:clr>
        </p15:guide>
        <p15:guide id="4" pos="317">
          <p15:clr>
            <a:srgbClr val="FBAE40"/>
          </p15:clr>
        </p15:guide>
        <p15:guide id="5" pos="1360">
          <p15:clr>
            <a:srgbClr val="FBAE40"/>
          </p15:clr>
        </p15:guide>
        <p15:guide id="6" orient="horz" pos="3031">
          <p15:clr>
            <a:srgbClr val="FBAE40"/>
          </p15:clr>
        </p15:guide>
        <p15:guide id="7" pos="5437">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1BF07A5-F071-7643-8EB8-F2C3CDD6DA8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572001" y="0"/>
            <a:ext cx="4572000" cy="5145088"/>
          </a:xfrm>
          <a:prstGeom prst="rect">
            <a:avLst/>
          </a:prstGeom>
        </p:spPr>
      </p:pic>
      <p:pic>
        <p:nvPicPr>
          <p:cNvPr id="5" name="Picture 4">
            <a:extLst>
              <a:ext uri="{FF2B5EF4-FFF2-40B4-BE49-F238E27FC236}">
                <a16:creationId xmlns:a16="http://schemas.microsoft.com/office/drawing/2014/main" id="{64E7626C-AEFA-3B41-A6D1-9A6797250E50}"/>
              </a:ext>
            </a:extLst>
          </p:cNvPr>
          <p:cNvPicPr>
            <a:picLocks noChangeAspect="1"/>
          </p:cNvPicPr>
          <p:nvPr userDrawn="1"/>
        </p:nvPicPr>
        <p:blipFill>
          <a:blip r:embed="rId3"/>
          <a:stretch>
            <a:fillRect/>
          </a:stretch>
        </p:blipFill>
        <p:spPr>
          <a:xfrm>
            <a:off x="0" y="0"/>
            <a:ext cx="9144000" cy="5143500"/>
          </a:xfrm>
          <a:prstGeom prst="rect">
            <a:avLst/>
          </a:prstGeom>
        </p:spPr>
      </p:pic>
      <p:sp>
        <p:nvSpPr>
          <p:cNvPr id="2" name="Title 1"/>
          <p:cNvSpPr>
            <a:spLocks noGrp="1"/>
          </p:cNvSpPr>
          <p:nvPr>
            <p:ph type="ctrTitle" hasCustomPrompt="1"/>
          </p:nvPr>
        </p:nvSpPr>
        <p:spPr>
          <a:xfrm>
            <a:off x="503238" y="808038"/>
            <a:ext cx="5487911" cy="1014136"/>
          </a:xfrm>
        </p:spPr>
        <p:txBody>
          <a:bodyPr lIns="0" tIns="0" rIns="0" bIns="0" anchor="t">
            <a:normAutofit/>
          </a:bodyPr>
          <a:lstStyle>
            <a:lvl1pPr algn="l">
              <a:defRPr sz="3000">
                <a:solidFill>
                  <a:schemeClr val="accent1"/>
                </a:solidFill>
                <a:latin typeface="Montserrat" panose="00000500000000000000" pitchFamily="2" charset="0"/>
                <a:cs typeface="Arial" panose="020B0604020202020204" pitchFamily="34" charset="0"/>
              </a:defRPr>
            </a:lvl1pPr>
          </a:lstStyle>
          <a:p>
            <a:r>
              <a:rPr lang="en-US" dirty="0"/>
              <a:t>COVER IN 30 PT ARIAL</a:t>
            </a:r>
            <a:br>
              <a:rPr lang="en-US" dirty="0"/>
            </a:br>
            <a:r>
              <a:rPr lang="en-US" dirty="0"/>
              <a:t>REGULAR CAPS</a:t>
            </a:r>
          </a:p>
        </p:txBody>
      </p:sp>
      <p:sp>
        <p:nvSpPr>
          <p:cNvPr id="3" name="Subtitle 2"/>
          <p:cNvSpPr>
            <a:spLocks noGrp="1"/>
          </p:cNvSpPr>
          <p:nvPr>
            <p:ph type="subTitle" idx="1" hasCustomPrompt="1"/>
          </p:nvPr>
        </p:nvSpPr>
        <p:spPr>
          <a:xfrm>
            <a:off x="503238" y="1923047"/>
            <a:ext cx="5487911" cy="1242205"/>
          </a:xfrm>
        </p:spPr>
        <p:txBody>
          <a:bodyPr lIns="0" tIns="0" rIns="0" bIns="0">
            <a:normAutofit/>
          </a:bodyPr>
          <a:lstStyle>
            <a:lvl1pPr marL="0" indent="0" algn="l">
              <a:lnSpc>
                <a:spcPct val="100000"/>
              </a:lnSpc>
              <a:spcBef>
                <a:spcPts val="0"/>
              </a:spcBef>
              <a:buNone/>
              <a:defRPr sz="1500">
                <a:latin typeface="Montserrat" panose="00000500000000000000" pitchFamily="2"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Subtitles appear here:</a:t>
            </a:r>
          </a:p>
          <a:p>
            <a:r>
              <a:rPr lang="en-US" dirty="0"/>
              <a:t>15 pt Arial regular. A presentation by Victoria Littler</a:t>
            </a:r>
          </a:p>
        </p:txBody>
      </p:sp>
      <p:sp>
        <p:nvSpPr>
          <p:cNvPr id="6" name="Text Placeholder 5">
            <a:extLst>
              <a:ext uri="{FF2B5EF4-FFF2-40B4-BE49-F238E27FC236}">
                <a16:creationId xmlns:a16="http://schemas.microsoft.com/office/drawing/2014/main" id="{8882D227-2AE3-4448-8246-77D349F5E03F}"/>
              </a:ext>
            </a:extLst>
          </p:cNvPr>
          <p:cNvSpPr>
            <a:spLocks noGrp="1"/>
          </p:cNvSpPr>
          <p:nvPr>
            <p:ph type="body" sz="quarter" idx="10" hasCustomPrompt="1"/>
          </p:nvPr>
        </p:nvSpPr>
        <p:spPr>
          <a:xfrm>
            <a:off x="6315492" y="4764503"/>
            <a:ext cx="2106612" cy="118800"/>
          </a:xfrm>
        </p:spPr>
        <p:txBody>
          <a:bodyPr>
            <a:normAutofit/>
          </a:bodyPr>
          <a:lstStyle>
            <a:lvl1pPr algn="r">
              <a:defRPr sz="800">
                <a:solidFill>
                  <a:schemeClr val="bg1"/>
                </a:solidFill>
              </a:defRPr>
            </a:lvl1pPr>
          </a:lstStyle>
          <a:p>
            <a:pPr lvl="0"/>
            <a:r>
              <a:rPr lang="en-US" dirty="0"/>
              <a:t>00 MONTH 2018 | REF 123456</a:t>
            </a:r>
          </a:p>
        </p:txBody>
      </p:sp>
      <p:pic>
        <p:nvPicPr>
          <p:cNvPr id="10" name="Picture 9">
            <a:extLst>
              <a:ext uri="{FF2B5EF4-FFF2-40B4-BE49-F238E27FC236}">
                <a16:creationId xmlns:a16="http://schemas.microsoft.com/office/drawing/2014/main" id="{8B587B14-9C0C-4CB9-A5F8-E4D975B449AC}"/>
              </a:ext>
            </a:extLst>
          </p:cNvPr>
          <p:cNvPicPr>
            <a:picLocks noChangeAspect="1"/>
          </p:cNvPicPr>
          <p:nvPr userDrawn="1"/>
        </p:nvPicPr>
        <p:blipFill>
          <a:blip r:embed="rId4"/>
          <a:srcRect/>
          <a:stretch/>
        </p:blipFill>
        <p:spPr>
          <a:xfrm>
            <a:off x="503237" y="4195483"/>
            <a:ext cx="3473987" cy="441866"/>
          </a:xfrm>
          <a:prstGeom prst="rect">
            <a:avLst/>
          </a:prstGeom>
        </p:spPr>
      </p:pic>
    </p:spTree>
    <p:extLst>
      <p:ext uri="{BB962C8B-B14F-4D97-AF65-F5344CB8AC3E}">
        <p14:creationId xmlns:p14="http://schemas.microsoft.com/office/powerpoint/2010/main" val="2694857588"/>
      </p:ext>
    </p:extLst>
  </p:cSld>
  <p:clrMapOvr>
    <a:masterClrMapping/>
  </p:clrMapOvr>
  <p:extLst>
    <p:ext uri="{DCECCB84-F9BA-43D5-87BE-67443E8EF086}">
      <p15:sldGuideLst xmlns:p15="http://schemas.microsoft.com/office/powerpoint/2012/main">
        <p15:guide id="1" orient="horz" pos="509">
          <p15:clr>
            <a:srgbClr val="FBAE40"/>
          </p15:clr>
        </p15:guide>
        <p15:guide id="2" pos="2880">
          <p15:clr>
            <a:srgbClr val="FBAE40"/>
          </p15:clr>
        </p15:guide>
        <p15:guide id="3" orient="horz" pos="1212">
          <p15:clr>
            <a:srgbClr val="FBAE40"/>
          </p15:clr>
        </p15:guide>
        <p15:guide id="4" pos="317">
          <p15:clr>
            <a:srgbClr val="FBAE40"/>
          </p15:clr>
        </p15:guide>
        <p15:guide id="5" pos="1360">
          <p15:clr>
            <a:srgbClr val="FBAE40"/>
          </p15:clr>
        </p15:guide>
        <p15:guide id="6" orient="horz" pos="3031">
          <p15:clr>
            <a:srgbClr val="FBAE40"/>
          </p15:clr>
        </p15:guide>
        <p15:guide id="7" pos="5437">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rgbClr val="EDEDED"/>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4E7626C-AEFA-3B41-A6D1-9A6797250E50}"/>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2" name="Title 1"/>
          <p:cNvSpPr>
            <a:spLocks noGrp="1"/>
          </p:cNvSpPr>
          <p:nvPr>
            <p:ph type="ctrTitle" hasCustomPrompt="1"/>
          </p:nvPr>
        </p:nvSpPr>
        <p:spPr>
          <a:xfrm>
            <a:off x="503238" y="808038"/>
            <a:ext cx="5487911" cy="987632"/>
          </a:xfrm>
        </p:spPr>
        <p:txBody>
          <a:bodyPr lIns="0" tIns="0" rIns="0" bIns="0" anchor="t">
            <a:normAutofit/>
          </a:bodyPr>
          <a:lstStyle>
            <a:lvl1pPr algn="l">
              <a:defRPr sz="3000">
                <a:solidFill>
                  <a:schemeClr val="accent1"/>
                </a:solidFill>
                <a:latin typeface="Montserrat" panose="00000500000000000000" pitchFamily="2" charset="0"/>
                <a:cs typeface="Arial" panose="020B0604020202020204" pitchFamily="34" charset="0"/>
              </a:defRPr>
            </a:lvl1pPr>
          </a:lstStyle>
          <a:p>
            <a:r>
              <a:rPr lang="en-US" dirty="0"/>
              <a:t>COVER IN 30 PT ARIAL</a:t>
            </a:r>
            <a:br>
              <a:rPr lang="en-US" dirty="0"/>
            </a:br>
            <a:r>
              <a:rPr lang="en-US" dirty="0"/>
              <a:t>REGULAR CAPS</a:t>
            </a:r>
          </a:p>
        </p:txBody>
      </p:sp>
      <p:sp>
        <p:nvSpPr>
          <p:cNvPr id="3" name="Subtitle 2"/>
          <p:cNvSpPr>
            <a:spLocks noGrp="1"/>
          </p:cNvSpPr>
          <p:nvPr>
            <p:ph type="subTitle" idx="1" hasCustomPrompt="1"/>
          </p:nvPr>
        </p:nvSpPr>
        <p:spPr>
          <a:xfrm>
            <a:off x="503238" y="1923047"/>
            <a:ext cx="5487911" cy="1242205"/>
          </a:xfrm>
        </p:spPr>
        <p:txBody>
          <a:bodyPr lIns="0" tIns="0" rIns="0" bIns="0">
            <a:normAutofit/>
          </a:bodyPr>
          <a:lstStyle>
            <a:lvl1pPr marL="0" indent="0" algn="l">
              <a:lnSpc>
                <a:spcPct val="100000"/>
              </a:lnSpc>
              <a:spcBef>
                <a:spcPts val="0"/>
              </a:spcBef>
              <a:buNone/>
              <a:defRPr sz="1500">
                <a:latin typeface="Montserrat" panose="00000500000000000000" pitchFamily="2"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Subtitles appear here:</a:t>
            </a:r>
          </a:p>
          <a:p>
            <a:r>
              <a:rPr lang="en-US" dirty="0"/>
              <a:t>15 pt Arial regular. A presentation by Victoria Littler</a:t>
            </a:r>
          </a:p>
        </p:txBody>
      </p:sp>
      <p:sp>
        <p:nvSpPr>
          <p:cNvPr id="8" name="Text Placeholder 7">
            <a:extLst>
              <a:ext uri="{FF2B5EF4-FFF2-40B4-BE49-F238E27FC236}">
                <a16:creationId xmlns:a16="http://schemas.microsoft.com/office/drawing/2014/main" id="{0FF1F6AB-C7C0-744B-8FD3-FBC8AC800F45}"/>
              </a:ext>
            </a:extLst>
          </p:cNvPr>
          <p:cNvSpPr>
            <a:spLocks noGrp="1"/>
          </p:cNvSpPr>
          <p:nvPr>
            <p:ph type="body" sz="quarter" idx="10" hasCustomPrompt="1"/>
          </p:nvPr>
        </p:nvSpPr>
        <p:spPr>
          <a:xfrm>
            <a:off x="5182016" y="4764503"/>
            <a:ext cx="3240088" cy="118800"/>
          </a:xfrm>
        </p:spPr>
        <p:txBody>
          <a:bodyPr>
            <a:normAutofit/>
          </a:bodyPr>
          <a:lstStyle>
            <a:lvl1pPr algn="r">
              <a:defRPr sz="800"/>
            </a:lvl1pPr>
          </a:lstStyle>
          <a:p>
            <a:pPr lvl="0"/>
            <a:r>
              <a:rPr lang="en-US" dirty="0"/>
              <a:t>00 MONTH 2018 | REF 123456</a:t>
            </a:r>
          </a:p>
        </p:txBody>
      </p:sp>
      <p:pic>
        <p:nvPicPr>
          <p:cNvPr id="7" name="Picture 6">
            <a:extLst>
              <a:ext uri="{FF2B5EF4-FFF2-40B4-BE49-F238E27FC236}">
                <a16:creationId xmlns:a16="http://schemas.microsoft.com/office/drawing/2014/main" id="{1942DBB7-DA37-4C51-86E4-96E1B57A3476}"/>
              </a:ext>
            </a:extLst>
          </p:cNvPr>
          <p:cNvPicPr>
            <a:picLocks noChangeAspect="1"/>
          </p:cNvPicPr>
          <p:nvPr userDrawn="1"/>
        </p:nvPicPr>
        <p:blipFill>
          <a:blip r:embed="rId3"/>
          <a:srcRect/>
          <a:stretch/>
        </p:blipFill>
        <p:spPr>
          <a:xfrm>
            <a:off x="553453" y="4498585"/>
            <a:ext cx="2090672" cy="265918"/>
          </a:xfrm>
          <a:prstGeom prst="rect">
            <a:avLst/>
          </a:prstGeom>
        </p:spPr>
      </p:pic>
    </p:spTree>
    <p:extLst>
      <p:ext uri="{BB962C8B-B14F-4D97-AF65-F5344CB8AC3E}">
        <p14:creationId xmlns:p14="http://schemas.microsoft.com/office/powerpoint/2010/main" val="394611572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509">
          <p15:clr>
            <a:srgbClr val="FBAE40"/>
          </p15:clr>
        </p15:guide>
        <p15:guide id="2" pos="2880">
          <p15:clr>
            <a:srgbClr val="FBAE40"/>
          </p15:clr>
        </p15:guide>
        <p15:guide id="3" orient="horz" pos="1212">
          <p15:clr>
            <a:srgbClr val="FBAE40"/>
          </p15:clr>
        </p15:guide>
        <p15:guide id="4" pos="317">
          <p15:clr>
            <a:srgbClr val="FBAE40"/>
          </p15:clr>
        </p15:guide>
        <p15:guide id="5" pos="1360">
          <p15:clr>
            <a:srgbClr val="FBAE40"/>
          </p15:clr>
        </p15:guide>
        <p15:guide id="6" orient="horz" pos="3031">
          <p15:clr>
            <a:srgbClr val="FBAE40"/>
          </p15:clr>
        </p15:guide>
        <p15:guide id="7" pos="5437">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C3AA7DDE-830A-BA42-9672-98063FC999E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86700" y="0"/>
            <a:ext cx="1257300" cy="800100"/>
          </a:xfrm>
          <a:prstGeom prst="rect">
            <a:avLst/>
          </a:prstGeom>
        </p:spPr>
      </p:pic>
      <p:pic>
        <p:nvPicPr>
          <p:cNvPr id="9" name="Picture 8">
            <a:extLst>
              <a:ext uri="{FF2B5EF4-FFF2-40B4-BE49-F238E27FC236}">
                <a16:creationId xmlns:a16="http://schemas.microsoft.com/office/drawing/2014/main" id="{2D46AC92-79DE-BA47-849F-28E6F389D8D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9144000" cy="800100"/>
          </a:xfrm>
          <a:prstGeom prst="rect">
            <a:avLst/>
          </a:prstGeom>
        </p:spPr>
      </p:pic>
      <p:sp>
        <p:nvSpPr>
          <p:cNvPr id="3" name="Content Placeholder 2"/>
          <p:cNvSpPr>
            <a:spLocks noGrp="1"/>
          </p:cNvSpPr>
          <p:nvPr>
            <p:ph idx="1"/>
          </p:nvPr>
        </p:nvSpPr>
        <p:spPr>
          <a:xfrm>
            <a:off x="506781" y="1693863"/>
            <a:ext cx="6912000" cy="2833200"/>
          </a:xfrm>
        </p:spPr>
        <p:txBody>
          <a:bodyPr/>
          <a:lstStyle>
            <a:lvl1pPr>
              <a:defRPr/>
            </a:lvl1pPr>
            <a:lvl2pPr>
              <a:defRPr/>
            </a:lvl2pPr>
            <a:lvl3pPr>
              <a:buClr>
                <a:schemeClr val="accent3"/>
              </a:buClr>
              <a:defRPr/>
            </a:lvl3pPr>
            <a:lvl4pPr>
              <a:defRPr>
                <a:latin typeface="Montserrat" panose="00000500000000000000" pitchFamily="2" charset="0"/>
              </a:defRPr>
            </a:lvl4pPr>
            <a:lvl5pPr>
              <a:defRPr>
                <a:latin typeface="Montserrat" panose="000005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14">
            <a:extLst>
              <a:ext uri="{FF2B5EF4-FFF2-40B4-BE49-F238E27FC236}">
                <a16:creationId xmlns:a16="http://schemas.microsoft.com/office/drawing/2014/main" id="{C786F5BA-4C7A-B84A-8CFD-5EF2D579FB6F}"/>
              </a:ext>
            </a:extLst>
          </p:cNvPr>
          <p:cNvSpPr>
            <a:spLocks noGrp="1"/>
          </p:cNvSpPr>
          <p:nvPr>
            <p:ph type="title"/>
          </p:nvPr>
        </p:nvSpPr>
        <p:spPr>
          <a:xfrm>
            <a:off x="503237" y="0"/>
            <a:ext cx="6912000" cy="797441"/>
          </a:xfrm>
        </p:spPr>
        <p:txBody>
          <a:bodyPr/>
          <a:lstStyle>
            <a:lvl1pPr>
              <a:defRPr/>
            </a:lvl1pPr>
          </a:lstStyle>
          <a:p>
            <a:r>
              <a:rPr lang="en-US" dirty="0"/>
              <a:t>Click to edit Master title style</a:t>
            </a:r>
          </a:p>
        </p:txBody>
      </p:sp>
      <p:sp>
        <p:nvSpPr>
          <p:cNvPr id="17" name="Text Placeholder 16">
            <a:extLst>
              <a:ext uri="{FF2B5EF4-FFF2-40B4-BE49-F238E27FC236}">
                <a16:creationId xmlns:a16="http://schemas.microsoft.com/office/drawing/2014/main" id="{0621CFA8-2710-D748-936F-363E0FF78AD5}"/>
              </a:ext>
            </a:extLst>
          </p:cNvPr>
          <p:cNvSpPr>
            <a:spLocks noGrp="1"/>
          </p:cNvSpPr>
          <p:nvPr>
            <p:ph type="body" sz="quarter" idx="10" hasCustomPrompt="1"/>
          </p:nvPr>
        </p:nvSpPr>
        <p:spPr>
          <a:xfrm>
            <a:off x="503237" y="1165567"/>
            <a:ext cx="8128000" cy="290856"/>
          </a:xfrm>
        </p:spPr>
        <p:txBody>
          <a:bodyPr anchor="t" anchorCtr="0"/>
          <a:lstStyle>
            <a:lvl1pPr>
              <a:defRPr>
                <a:solidFill>
                  <a:schemeClr val="accent1"/>
                </a:solidFill>
              </a:defRPr>
            </a:lvl1pPr>
            <a:lvl2pPr marL="3175" indent="0">
              <a:buNone/>
              <a:defRPr/>
            </a:lvl2pPr>
          </a:lstStyle>
          <a:p>
            <a:pPr lvl="0"/>
            <a:r>
              <a:rPr lang="en-US" dirty="0"/>
              <a:t>HEADLINE APPEARS IN 18P ARIAL REGULAR CAPS</a:t>
            </a:r>
          </a:p>
        </p:txBody>
      </p:sp>
      <p:sp>
        <p:nvSpPr>
          <p:cNvPr id="20" name="Footer Placeholder 19">
            <a:extLst>
              <a:ext uri="{FF2B5EF4-FFF2-40B4-BE49-F238E27FC236}">
                <a16:creationId xmlns:a16="http://schemas.microsoft.com/office/drawing/2014/main" id="{0CCD53EC-7B8A-724E-8144-DBA3A87529BB}"/>
              </a:ext>
            </a:extLst>
          </p:cNvPr>
          <p:cNvSpPr>
            <a:spLocks noGrp="1"/>
          </p:cNvSpPr>
          <p:nvPr>
            <p:ph type="ftr" sz="quarter" idx="11"/>
          </p:nvPr>
        </p:nvSpPr>
        <p:spPr/>
        <p:txBody>
          <a:bodyPr/>
          <a:lstStyle>
            <a:lvl1pPr>
              <a:defRPr/>
            </a:lvl1pPr>
          </a:lstStyle>
          <a:p>
            <a:r>
              <a:rPr lang="en-US" dirty="0"/>
              <a:t>HELPING YOU THRIVE IN A CHANGING WORLD</a:t>
            </a:r>
          </a:p>
        </p:txBody>
      </p:sp>
      <p:sp>
        <p:nvSpPr>
          <p:cNvPr id="21" name="Slide Number Placeholder 20">
            <a:extLst>
              <a:ext uri="{FF2B5EF4-FFF2-40B4-BE49-F238E27FC236}">
                <a16:creationId xmlns:a16="http://schemas.microsoft.com/office/drawing/2014/main" id="{1EEAB86A-BCC6-9149-A518-0B80F1256AF6}"/>
              </a:ext>
            </a:extLst>
          </p:cNvPr>
          <p:cNvSpPr>
            <a:spLocks noGrp="1"/>
          </p:cNvSpPr>
          <p:nvPr>
            <p:ph type="sldNum" sz="quarter" idx="12"/>
          </p:nvPr>
        </p:nvSpPr>
        <p:spPr/>
        <p:txBody>
          <a:bodyPr/>
          <a:lstStyle/>
          <a:p>
            <a:fld id="{7EF2E46A-3595-3F48-9C6C-DAC7D7569F87}" type="slidenum">
              <a:rPr lang="en-US" smtClean="0"/>
              <a:pPr/>
              <a:t>‹#›</a:t>
            </a:fld>
            <a:endParaRPr lang="en-US" dirty="0"/>
          </a:p>
        </p:txBody>
      </p:sp>
      <p:pic>
        <p:nvPicPr>
          <p:cNvPr id="4" name="Picture 3" descr="Shape&#10;&#10;Description automatically generated with medium confidence">
            <a:extLst>
              <a:ext uri="{FF2B5EF4-FFF2-40B4-BE49-F238E27FC236}">
                <a16:creationId xmlns:a16="http://schemas.microsoft.com/office/drawing/2014/main" id="{A894A3E4-9EEB-4B5C-8037-32529CDC839C}"/>
              </a:ext>
            </a:extLst>
          </p:cNvPr>
          <p:cNvPicPr>
            <a:picLocks noChangeAspect="1"/>
          </p:cNvPicPr>
          <p:nvPr userDrawn="1"/>
        </p:nvPicPr>
        <p:blipFill>
          <a:blip r:embed="rId4"/>
          <a:stretch>
            <a:fillRect/>
          </a:stretch>
        </p:blipFill>
        <p:spPr>
          <a:xfrm>
            <a:off x="503237" y="4677260"/>
            <a:ext cx="1620000" cy="206043"/>
          </a:xfrm>
          <a:prstGeom prst="rect">
            <a:avLst/>
          </a:prstGeom>
        </p:spPr>
      </p:pic>
    </p:spTree>
    <p:extLst>
      <p:ext uri="{BB962C8B-B14F-4D97-AF65-F5344CB8AC3E}">
        <p14:creationId xmlns:p14="http://schemas.microsoft.com/office/powerpoint/2010/main" val="338812182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C3AA7DDE-830A-BA42-9672-98063FC999E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86700" y="0"/>
            <a:ext cx="1257300" cy="800100"/>
          </a:xfrm>
          <a:prstGeom prst="rect">
            <a:avLst/>
          </a:prstGeom>
        </p:spPr>
      </p:pic>
      <p:pic>
        <p:nvPicPr>
          <p:cNvPr id="9" name="Picture 8">
            <a:extLst>
              <a:ext uri="{FF2B5EF4-FFF2-40B4-BE49-F238E27FC236}">
                <a16:creationId xmlns:a16="http://schemas.microsoft.com/office/drawing/2014/main" id="{2D46AC92-79DE-BA47-849F-28E6F389D8D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9144000" cy="800100"/>
          </a:xfrm>
          <a:prstGeom prst="rect">
            <a:avLst/>
          </a:prstGeom>
        </p:spPr>
      </p:pic>
      <p:sp>
        <p:nvSpPr>
          <p:cNvPr id="3" name="Content Placeholder 2"/>
          <p:cNvSpPr>
            <a:spLocks noGrp="1"/>
          </p:cNvSpPr>
          <p:nvPr>
            <p:ph idx="1"/>
          </p:nvPr>
        </p:nvSpPr>
        <p:spPr>
          <a:xfrm>
            <a:off x="506781" y="1693863"/>
            <a:ext cx="3960000" cy="2833200"/>
          </a:xfrm>
        </p:spPr>
        <p:txBody>
          <a:bodyPr/>
          <a:lstStyle>
            <a:lvl1pPr>
              <a:defRPr/>
            </a:lvl1pPr>
            <a:lvl2pPr>
              <a:defRPr/>
            </a:lvl2pPr>
            <a:lvl3pPr>
              <a:buClr>
                <a:schemeClr val="accent3"/>
              </a:buClr>
              <a:defRPr/>
            </a:lvl3pPr>
            <a:lvl4pPr>
              <a:defRPr>
                <a:latin typeface="Montserrat" panose="00000500000000000000" pitchFamily="2" charset="0"/>
              </a:defRPr>
            </a:lvl4pPr>
            <a:lvl5pPr>
              <a:defRPr>
                <a:latin typeface="Montserrat" panose="000005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14">
            <a:extLst>
              <a:ext uri="{FF2B5EF4-FFF2-40B4-BE49-F238E27FC236}">
                <a16:creationId xmlns:a16="http://schemas.microsoft.com/office/drawing/2014/main" id="{C786F5BA-4C7A-B84A-8CFD-5EF2D579FB6F}"/>
              </a:ext>
            </a:extLst>
          </p:cNvPr>
          <p:cNvSpPr>
            <a:spLocks noGrp="1"/>
          </p:cNvSpPr>
          <p:nvPr>
            <p:ph type="title"/>
          </p:nvPr>
        </p:nvSpPr>
        <p:spPr>
          <a:xfrm>
            <a:off x="503237" y="0"/>
            <a:ext cx="6912000" cy="797441"/>
          </a:xfrm>
        </p:spPr>
        <p:txBody>
          <a:bodyPr/>
          <a:lstStyle>
            <a:lvl1pPr>
              <a:defRPr/>
            </a:lvl1pPr>
          </a:lstStyle>
          <a:p>
            <a:r>
              <a:rPr lang="en-US" dirty="0"/>
              <a:t>Click to edit Master title style</a:t>
            </a:r>
          </a:p>
        </p:txBody>
      </p:sp>
      <p:sp>
        <p:nvSpPr>
          <p:cNvPr id="17" name="Text Placeholder 16">
            <a:extLst>
              <a:ext uri="{FF2B5EF4-FFF2-40B4-BE49-F238E27FC236}">
                <a16:creationId xmlns:a16="http://schemas.microsoft.com/office/drawing/2014/main" id="{0621CFA8-2710-D748-936F-363E0FF78AD5}"/>
              </a:ext>
            </a:extLst>
          </p:cNvPr>
          <p:cNvSpPr>
            <a:spLocks noGrp="1"/>
          </p:cNvSpPr>
          <p:nvPr>
            <p:ph type="body" sz="quarter" idx="10" hasCustomPrompt="1"/>
          </p:nvPr>
        </p:nvSpPr>
        <p:spPr>
          <a:xfrm>
            <a:off x="503236" y="1165567"/>
            <a:ext cx="8128001" cy="290856"/>
          </a:xfrm>
        </p:spPr>
        <p:txBody>
          <a:bodyPr anchor="t" anchorCtr="0"/>
          <a:lstStyle>
            <a:lvl1pPr>
              <a:defRPr>
                <a:solidFill>
                  <a:schemeClr val="accent1"/>
                </a:solidFill>
              </a:defRPr>
            </a:lvl1pPr>
            <a:lvl2pPr marL="3175" indent="0">
              <a:buNone/>
              <a:defRPr/>
            </a:lvl2pPr>
          </a:lstStyle>
          <a:p>
            <a:pPr lvl="0"/>
            <a:r>
              <a:rPr lang="en-US" dirty="0"/>
              <a:t>HEADLINE APPEARS IN 18P ARIAL REGULAR CAPS</a:t>
            </a:r>
          </a:p>
        </p:txBody>
      </p:sp>
      <p:sp>
        <p:nvSpPr>
          <p:cNvPr id="20" name="Footer Placeholder 19">
            <a:extLst>
              <a:ext uri="{FF2B5EF4-FFF2-40B4-BE49-F238E27FC236}">
                <a16:creationId xmlns:a16="http://schemas.microsoft.com/office/drawing/2014/main" id="{0CCD53EC-7B8A-724E-8144-DBA3A87529BB}"/>
              </a:ext>
            </a:extLst>
          </p:cNvPr>
          <p:cNvSpPr>
            <a:spLocks noGrp="1"/>
          </p:cNvSpPr>
          <p:nvPr>
            <p:ph type="ftr" sz="quarter" idx="11"/>
          </p:nvPr>
        </p:nvSpPr>
        <p:spPr/>
        <p:txBody>
          <a:bodyPr/>
          <a:lstStyle>
            <a:lvl1pPr>
              <a:defRPr/>
            </a:lvl1pPr>
          </a:lstStyle>
          <a:p>
            <a:r>
              <a:rPr lang="en-US" dirty="0"/>
              <a:t>HELPING YOU THRIVE IN A CHANGING WORLD</a:t>
            </a:r>
          </a:p>
        </p:txBody>
      </p:sp>
      <p:sp>
        <p:nvSpPr>
          <p:cNvPr id="21" name="Slide Number Placeholder 20">
            <a:extLst>
              <a:ext uri="{FF2B5EF4-FFF2-40B4-BE49-F238E27FC236}">
                <a16:creationId xmlns:a16="http://schemas.microsoft.com/office/drawing/2014/main" id="{1EEAB86A-BCC6-9149-A518-0B80F1256AF6}"/>
              </a:ext>
            </a:extLst>
          </p:cNvPr>
          <p:cNvSpPr>
            <a:spLocks noGrp="1"/>
          </p:cNvSpPr>
          <p:nvPr>
            <p:ph type="sldNum" sz="quarter" idx="12"/>
          </p:nvPr>
        </p:nvSpPr>
        <p:spPr/>
        <p:txBody>
          <a:bodyPr/>
          <a:lstStyle/>
          <a:p>
            <a:fld id="{7EF2E46A-3595-3F48-9C6C-DAC7D7569F87}" type="slidenum">
              <a:rPr lang="en-US" smtClean="0"/>
              <a:pPr/>
              <a:t>‹#›</a:t>
            </a:fld>
            <a:endParaRPr lang="en-US" dirty="0"/>
          </a:p>
        </p:txBody>
      </p:sp>
      <p:sp>
        <p:nvSpPr>
          <p:cNvPr id="10" name="Content Placeholder 2">
            <a:extLst>
              <a:ext uri="{FF2B5EF4-FFF2-40B4-BE49-F238E27FC236}">
                <a16:creationId xmlns:a16="http://schemas.microsoft.com/office/drawing/2014/main" id="{80BEF0BC-78BD-DF4A-A0ED-4D80092B5C00}"/>
              </a:ext>
            </a:extLst>
          </p:cNvPr>
          <p:cNvSpPr>
            <a:spLocks noGrp="1"/>
          </p:cNvSpPr>
          <p:nvPr>
            <p:ph idx="13"/>
          </p:nvPr>
        </p:nvSpPr>
        <p:spPr>
          <a:xfrm>
            <a:off x="4669903" y="1693863"/>
            <a:ext cx="3960000" cy="2833200"/>
          </a:xfrm>
        </p:spPr>
        <p:txBody>
          <a:bodyPr/>
          <a:lstStyle>
            <a:lvl1pPr>
              <a:defRPr/>
            </a:lvl1pPr>
            <a:lvl2pPr>
              <a:defRPr/>
            </a:lvl2pPr>
            <a:lvl3pPr>
              <a:buClr>
                <a:schemeClr val="accent3"/>
              </a:buClr>
              <a:defRPr/>
            </a:lvl3pPr>
            <a:lvl4pPr>
              <a:defRPr>
                <a:latin typeface="Montserrat" panose="00000500000000000000" pitchFamily="2" charset="0"/>
              </a:defRPr>
            </a:lvl4pPr>
            <a:lvl5pPr>
              <a:defRPr>
                <a:latin typeface="Montserrat" panose="000005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descr="Shape&#10;&#10;Description automatically generated with medium confidence">
            <a:extLst>
              <a:ext uri="{FF2B5EF4-FFF2-40B4-BE49-F238E27FC236}">
                <a16:creationId xmlns:a16="http://schemas.microsoft.com/office/drawing/2014/main" id="{5191189B-7490-4651-8DA4-114EE228F632}"/>
              </a:ext>
            </a:extLst>
          </p:cNvPr>
          <p:cNvPicPr>
            <a:picLocks noChangeAspect="1"/>
          </p:cNvPicPr>
          <p:nvPr userDrawn="1"/>
        </p:nvPicPr>
        <p:blipFill>
          <a:blip r:embed="rId4"/>
          <a:stretch>
            <a:fillRect/>
          </a:stretch>
        </p:blipFill>
        <p:spPr>
          <a:xfrm>
            <a:off x="503237" y="4677260"/>
            <a:ext cx="1620000" cy="206043"/>
          </a:xfrm>
          <a:prstGeom prst="rect">
            <a:avLst/>
          </a:prstGeom>
        </p:spPr>
      </p:pic>
    </p:spTree>
    <p:extLst>
      <p:ext uri="{BB962C8B-B14F-4D97-AF65-F5344CB8AC3E}">
        <p14:creationId xmlns:p14="http://schemas.microsoft.com/office/powerpoint/2010/main" val="61962575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F66E467-51F6-F84E-8257-D4BB6CCC4FD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43204" y="0"/>
            <a:ext cx="1308542" cy="797441"/>
          </a:xfrm>
          <a:prstGeom prst="rect">
            <a:avLst/>
          </a:prstGeom>
        </p:spPr>
      </p:pic>
      <p:pic>
        <p:nvPicPr>
          <p:cNvPr id="9" name="Picture 8">
            <a:extLst>
              <a:ext uri="{FF2B5EF4-FFF2-40B4-BE49-F238E27FC236}">
                <a16:creationId xmlns:a16="http://schemas.microsoft.com/office/drawing/2014/main" id="{2D46AC92-79DE-BA47-849F-28E6F389D8D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764" y="0"/>
            <a:ext cx="9144000" cy="800100"/>
          </a:xfrm>
          <a:prstGeom prst="rect">
            <a:avLst/>
          </a:prstGeom>
        </p:spPr>
      </p:pic>
      <p:sp>
        <p:nvSpPr>
          <p:cNvPr id="2" name="Title 1"/>
          <p:cNvSpPr>
            <a:spLocks noGrp="1"/>
          </p:cNvSpPr>
          <p:nvPr>
            <p:ph type="title"/>
          </p:nvPr>
        </p:nvSpPr>
        <p:spPr/>
        <p:txBody>
          <a:bodyPr/>
          <a:lstStyle>
            <a:lvl1pPr>
              <a:defRPr/>
            </a:lvl1pPr>
          </a:lstStyle>
          <a:p>
            <a:r>
              <a:rPr lang="en-US" dirty="0"/>
              <a:t>Click to edit Master title style</a:t>
            </a:r>
          </a:p>
        </p:txBody>
      </p:sp>
      <p:sp>
        <p:nvSpPr>
          <p:cNvPr id="8" name="Content Placeholder 2">
            <a:extLst>
              <a:ext uri="{FF2B5EF4-FFF2-40B4-BE49-F238E27FC236}">
                <a16:creationId xmlns:a16="http://schemas.microsoft.com/office/drawing/2014/main" id="{CDD4883D-8094-B64C-A6A3-242E4C174C8F}"/>
              </a:ext>
            </a:extLst>
          </p:cNvPr>
          <p:cNvSpPr>
            <a:spLocks noGrp="1"/>
          </p:cNvSpPr>
          <p:nvPr>
            <p:ph idx="1"/>
          </p:nvPr>
        </p:nvSpPr>
        <p:spPr>
          <a:xfrm>
            <a:off x="506781" y="1693863"/>
            <a:ext cx="6912000" cy="2790000"/>
          </a:xfrm>
        </p:spPr>
        <p:txBody>
          <a:bodyPr/>
          <a:lstStyle>
            <a:lvl1pPr>
              <a:defRPr/>
            </a:lvl1pPr>
            <a:lvl2pPr>
              <a:defRPr/>
            </a:lvl2pPr>
            <a:lvl3pPr>
              <a:defRPr/>
            </a:lvl3pPr>
            <a:lvl4pPr>
              <a:defRPr>
                <a:latin typeface="Montserrat" panose="00000500000000000000" pitchFamily="2" charset="0"/>
              </a:defRPr>
            </a:lvl4pPr>
            <a:lvl5pPr>
              <a:defRPr>
                <a:latin typeface="Montserrat" panose="000005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id="{D6421B88-0BEE-A240-B731-007EF71AE484}"/>
              </a:ext>
            </a:extLst>
          </p:cNvPr>
          <p:cNvSpPr>
            <a:spLocks noGrp="1"/>
          </p:cNvSpPr>
          <p:nvPr>
            <p:ph type="ftr" sz="quarter" idx="10"/>
          </p:nvPr>
        </p:nvSpPr>
        <p:spPr/>
        <p:txBody>
          <a:bodyPr/>
          <a:lstStyle>
            <a:lvl1pPr>
              <a:defRPr/>
            </a:lvl1pPr>
          </a:lstStyle>
          <a:p>
            <a:r>
              <a:rPr lang="en-US" dirty="0"/>
              <a:t>HELPING YOU THRIVE IN A CHANGING WORLD</a:t>
            </a:r>
          </a:p>
        </p:txBody>
      </p:sp>
      <p:sp>
        <p:nvSpPr>
          <p:cNvPr id="7" name="Slide Number Placeholder 6">
            <a:extLst>
              <a:ext uri="{FF2B5EF4-FFF2-40B4-BE49-F238E27FC236}">
                <a16:creationId xmlns:a16="http://schemas.microsoft.com/office/drawing/2014/main" id="{507AB075-4EEB-064B-A292-FA604D9E7F2F}"/>
              </a:ext>
            </a:extLst>
          </p:cNvPr>
          <p:cNvSpPr>
            <a:spLocks noGrp="1"/>
          </p:cNvSpPr>
          <p:nvPr>
            <p:ph type="sldNum" sz="quarter" idx="11"/>
          </p:nvPr>
        </p:nvSpPr>
        <p:spPr/>
        <p:txBody>
          <a:bodyPr/>
          <a:lstStyle/>
          <a:p>
            <a:fld id="{7EF2E46A-3595-3F48-9C6C-DAC7D7569F87}" type="slidenum">
              <a:rPr lang="en-US" smtClean="0"/>
              <a:pPr/>
              <a:t>‹#›</a:t>
            </a:fld>
            <a:endParaRPr lang="en-US" dirty="0"/>
          </a:p>
        </p:txBody>
      </p:sp>
      <p:sp>
        <p:nvSpPr>
          <p:cNvPr id="12" name="Text Placeholder 16">
            <a:extLst>
              <a:ext uri="{FF2B5EF4-FFF2-40B4-BE49-F238E27FC236}">
                <a16:creationId xmlns:a16="http://schemas.microsoft.com/office/drawing/2014/main" id="{5881B5B5-C093-6D4A-AFEF-293E1C3AE67F}"/>
              </a:ext>
            </a:extLst>
          </p:cNvPr>
          <p:cNvSpPr>
            <a:spLocks noGrp="1"/>
          </p:cNvSpPr>
          <p:nvPr>
            <p:ph type="body" sz="quarter" idx="12" hasCustomPrompt="1"/>
          </p:nvPr>
        </p:nvSpPr>
        <p:spPr>
          <a:xfrm>
            <a:off x="503236" y="1165567"/>
            <a:ext cx="8128001" cy="290856"/>
          </a:xfrm>
        </p:spPr>
        <p:txBody>
          <a:bodyPr anchor="t" anchorCtr="0"/>
          <a:lstStyle>
            <a:lvl1pPr>
              <a:defRPr>
                <a:solidFill>
                  <a:schemeClr val="accent1"/>
                </a:solidFill>
              </a:defRPr>
            </a:lvl1pPr>
            <a:lvl2pPr marL="3175" indent="0">
              <a:buNone/>
              <a:defRPr/>
            </a:lvl2pPr>
          </a:lstStyle>
          <a:p>
            <a:pPr lvl="0"/>
            <a:r>
              <a:rPr lang="en-US" dirty="0"/>
              <a:t>HEADLINE APPEARS IN 18P ARIAL REGULAR CAPS</a:t>
            </a:r>
          </a:p>
        </p:txBody>
      </p:sp>
      <p:pic>
        <p:nvPicPr>
          <p:cNvPr id="13" name="Picture 12" descr="Shape&#10;&#10;Description automatically generated with medium confidence">
            <a:extLst>
              <a:ext uri="{FF2B5EF4-FFF2-40B4-BE49-F238E27FC236}">
                <a16:creationId xmlns:a16="http://schemas.microsoft.com/office/drawing/2014/main" id="{FAFE46E3-6563-4FED-A6E3-80387AFE9181}"/>
              </a:ext>
            </a:extLst>
          </p:cNvPr>
          <p:cNvPicPr>
            <a:picLocks noChangeAspect="1"/>
          </p:cNvPicPr>
          <p:nvPr userDrawn="1"/>
        </p:nvPicPr>
        <p:blipFill>
          <a:blip r:embed="rId4"/>
          <a:stretch>
            <a:fillRect/>
          </a:stretch>
        </p:blipFill>
        <p:spPr>
          <a:xfrm>
            <a:off x="503237" y="4677260"/>
            <a:ext cx="1620000" cy="206043"/>
          </a:xfrm>
          <a:prstGeom prst="rect">
            <a:avLst/>
          </a:prstGeom>
        </p:spPr>
      </p:pic>
    </p:spTree>
    <p:extLst>
      <p:ext uri="{BB962C8B-B14F-4D97-AF65-F5344CB8AC3E}">
        <p14:creationId xmlns:p14="http://schemas.microsoft.com/office/powerpoint/2010/main" val="237938598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D319E3C-4EC1-3844-B40A-A602C446C47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415237" y="0"/>
            <a:ext cx="1728763" cy="797442"/>
          </a:xfrm>
          <a:prstGeom prst="rect">
            <a:avLst/>
          </a:prstGeom>
        </p:spPr>
      </p:pic>
      <p:pic>
        <p:nvPicPr>
          <p:cNvPr id="9" name="Picture 8">
            <a:extLst>
              <a:ext uri="{FF2B5EF4-FFF2-40B4-BE49-F238E27FC236}">
                <a16:creationId xmlns:a16="http://schemas.microsoft.com/office/drawing/2014/main" id="{2D46AC92-79DE-BA47-849F-28E6F389D8D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9144000" cy="800100"/>
          </a:xfrm>
          <a:prstGeom prst="rect">
            <a:avLst/>
          </a:prstGeom>
        </p:spPr>
      </p:pic>
      <p:sp>
        <p:nvSpPr>
          <p:cNvPr id="2" name="Title 1"/>
          <p:cNvSpPr>
            <a:spLocks noGrp="1"/>
          </p:cNvSpPr>
          <p:nvPr>
            <p:ph type="title"/>
          </p:nvPr>
        </p:nvSpPr>
        <p:spPr/>
        <p:txBody>
          <a:bodyPr/>
          <a:lstStyle>
            <a:lvl1pPr>
              <a:defRPr/>
            </a:lvl1pPr>
          </a:lstStyle>
          <a:p>
            <a:r>
              <a:rPr lang="en-US" dirty="0"/>
              <a:t>Click to edit Master title style</a:t>
            </a:r>
          </a:p>
        </p:txBody>
      </p:sp>
      <p:sp>
        <p:nvSpPr>
          <p:cNvPr id="7" name="Content Placeholder 2">
            <a:extLst>
              <a:ext uri="{FF2B5EF4-FFF2-40B4-BE49-F238E27FC236}">
                <a16:creationId xmlns:a16="http://schemas.microsoft.com/office/drawing/2014/main" id="{C337CF40-85A1-6F4D-8C61-908F56BAE1C3}"/>
              </a:ext>
            </a:extLst>
          </p:cNvPr>
          <p:cNvSpPr>
            <a:spLocks noGrp="1"/>
          </p:cNvSpPr>
          <p:nvPr>
            <p:ph idx="1"/>
          </p:nvPr>
        </p:nvSpPr>
        <p:spPr>
          <a:xfrm>
            <a:off x="506781" y="1693863"/>
            <a:ext cx="6912000" cy="2790000"/>
          </a:xfrm>
        </p:spPr>
        <p:txBody>
          <a:bodyPr/>
          <a:lstStyle>
            <a:lvl1pPr>
              <a:defRPr/>
            </a:lvl1pPr>
            <a:lvl2pPr>
              <a:defRPr/>
            </a:lvl2pPr>
            <a:lvl3pPr>
              <a:defRPr/>
            </a:lvl3pPr>
            <a:lvl4pPr>
              <a:defRPr>
                <a:latin typeface="Montserrat" panose="00000500000000000000" pitchFamily="2" charset="0"/>
              </a:defRPr>
            </a:lvl4pPr>
            <a:lvl5pPr>
              <a:defRPr>
                <a:latin typeface="Montserrat" panose="000005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id="{2C7E042D-DF18-C04D-81C6-B500F90A77FD}"/>
              </a:ext>
            </a:extLst>
          </p:cNvPr>
          <p:cNvSpPr>
            <a:spLocks noGrp="1"/>
          </p:cNvSpPr>
          <p:nvPr>
            <p:ph type="ftr" sz="quarter" idx="10"/>
          </p:nvPr>
        </p:nvSpPr>
        <p:spPr/>
        <p:txBody>
          <a:bodyPr/>
          <a:lstStyle>
            <a:lvl1pPr>
              <a:defRPr/>
            </a:lvl1pPr>
          </a:lstStyle>
          <a:p>
            <a:r>
              <a:rPr lang="en-US" dirty="0"/>
              <a:t>HELPING YOU THRIVE IN A CHANGING WORLD</a:t>
            </a:r>
          </a:p>
        </p:txBody>
      </p:sp>
      <p:sp>
        <p:nvSpPr>
          <p:cNvPr id="8" name="Slide Number Placeholder 7">
            <a:extLst>
              <a:ext uri="{FF2B5EF4-FFF2-40B4-BE49-F238E27FC236}">
                <a16:creationId xmlns:a16="http://schemas.microsoft.com/office/drawing/2014/main" id="{434D6179-95A8-C342-8458-07F03271DB32}"/>
              </a:ext>
            </a:extLst>
          </p:cNvPr>
          <p:cNvSpPr>
            <a:spLocks noGrp="1"/>
          </p:cNvSpPr>
          <p:nvPr>
            <p:ph type="sldNum" sz="quarter" idx="11"/>
          </p:nvPr>
        </p:nvSpPr>
        <p:spPr/>
        <p:txBody>
          <a:bodyPr/>
          <a:lstStyle/>
          <a:p>
            <a:fld id="{7EF2E46A-3595-3F48-9C6C-DAC7D7569F87}" type="slidenum">
              <a:rPr lang="en-US" smtClean="0"/>
              <a:pPr/>
              <a:t>‹#›</a:t>
            </a:fld>
            <a:endParaRPr lang="en-US" dirty="0"/>
          </a:p>
        </p:txBody>
      </p:sp>
      <p:sp>
        <p:nvSpPr>
          <p:cNvPr id="11" name="Text Placeholder 16">
            <a:extLst>
              <a:ext uri="{FF2B5EF4-FFF2-40B4-BE49-F238E27FC236}">
                <a16:creationId xmlns:a16="http://schemas.microsoft.com/office/drawing/2014/main" id="{5882A4D6-366C-844F-9965-066657B49392}"/>
              </a:ext>
            </a:extLst>
          </p:cNvPr>
          <p:cNvSpPr>
            <a:spLocks noGrp="1"/>
          </p:cNvSpPr>
          <p:nvPr>
            <p:ph type="body" sz="quarter" idx="12" hasCustomPrompt="1"/>
          </p:nvPr>
        </p:nvSpPr>
        <p:spPr>
          <a:xfrm>
            <a:off x="503236" y="1165567"/>
            <a:ext cx="8128001" cy="290856"/>
          </a:xfrm>
        </p:spPr>
        <p:txBody>
          <a:bodyPr anchor="t" anchorCtr="0"/>
          <a:lstStyle>
            <a:lvl1pPr>
              <a:defRPr>
                <a:solidFill>
                  <a:schemeClr val="accent1"/>
                </a:solidFill>
              </a:defRPr>
            </a:lvl1pPr>
            <a:lvl2pPr marL="3175" indent="0">
              <a:buNone/>
              <a:defRPr/>
            </a:lvl2pPr>
          </a:lstStyle>
          <a:p>
            <a:pPr lvl="0"/>
            <a:r>
              <a:rPr lang="en-US" dirty="0"/>
              <a:t>HEADLINE APPEARS IN 18P ARIAL REGULAR CAPS</a:t>
            </a:r>
          </a:p>
        </p:txBody>
      </p:sp>
      <p:pic>
        <p:nvPicPr>
          <p:cNvPr id="13" name="Picture 12" descr="Shape&#10;&#10;Description automatically generated with medium confidence">
            <a:extLst>
              <a:ext uri="{FF2B5EF4-FFF2-40B4-BE49-F238E27FC236}">
                <a16:creationId xmlns:a16="http://schemas.microsoft.com/office/drawing/2014/main" id="{5263E540-E262-4B3F-A949-C02B479DA6A5}"/>
              </a:ext>
            </a:extLst>
          </p:cNvPr>
          <p:cNvPicPr>
            <a:picLocks noChangeAspect="1"/>
          </p:cNvPicPr>
          <p:nvPr userDrawn="1"/>
        </p:nvPicPr>
        <p:blipFill>
          <a:blip r:embed="rId4"/>
          <a:stretch>
            <a:fillRect/>
          </a:stretch>
        </p:blipFill>
        <p:spPr>
          <a:xfrm>
            <a:off x="503237" y="4677260"/>
            <a:ext cx="1620000" cy="206043"/>
          </a:xfrm>
          <a:prstGeom prst="rect">
            <a:avLst/>
          </a:prstGeom>
        </p:spPr>
      </p:pic>
    </p:spTree>
    <p:extLst>
      <p:ext uri="{BB962C8B-B14F-4D97-AF65-F5344CB8AC3E}">
        <p14:creationId xmlns:p14="http://schemas.microsoft.com/office/powerpoint/2010/main" val="231146860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B5139A6-597E-1448-AA52-6C4C347F050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415237" y="-1"/>
            <a:ext cx="1724000" cy="797441"/>
          </a:xfrm>
          <a:prstGeom prst="rect">
            <a:avLst/>
          </a:prstGeom>
        </p:spPr>
      </p:pic>
      <p:pic>
        <p:nvPicPr>
          <p:cNvPr id="9" name="Picture 8">
            <a:extLst>
              <a:ext uri="{FF2B5EF4-FFF2-40B4-BE49-F238E27FC236}">
                <a16:creationId xmlns:a16="http://schemas.microsoft.com/office/drawing/2014/main" id="{2D46AC92-79DE-BA47-849F-28E6F389D8D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9144000" cy="800100"/>
          </a:xfrm>
          <a:prstGeom prst="rect">
            <a:avLst/>
          </a:prstGeom>
        </p:spPr>
      </p:pic>
      <p:sp>
        <p:nvSpPr>
          <p:cNvPr id="2" name="Title 1"/>
          <p:cNvSpPr>
            <a:spLocks noGrp="1"/>
          </p:cNvSpPr>
          <p:nvPr>
            <p:ph type="title"/>
          </p:nvPr>
        </p:nvSpPr>
        <p:spPr/>
        <p:txBody>
          <a:bodyPr/>
          <a:lstStyle>
            <a:lvl1pPr>
              <a:defRPr/>
            </a:lvl1pPr>
          </a:lstStyle>
          <a:p>
            <a:r>
              <a:rPr lang="en-US" dirty="0"/>
              <a:t>Click to edit Master title style</a:t>
            </a:r>
          </a:p>
        </p:txBody>
      </p:sp>
      <p:sp>
        <p:nvSpPr>
          <p:cNvPr id="7" name="Content Placeholder 2">
            <a:extLst>
              <a:ext uri="{FF2B5EF4-FFF2-40B4-BE49-F238E27FC236}">
                <a16:creationId xmlns:a16="http://schemas.microsoft.com/office/drawing/2014/main" id="{B01D080F-C4BE-DA44-9E5F-6413A154289F}"/>
              </a:ext>
            </a:extLst>
          </p:cNvPr>
          <p:cNvSpPr>
            <a:spLocks noGrp="1"/>
          </p:cNvSpPr>
          <p:nvPr>
            <p:ph idx="1"/>
          </p:nvPr>
        </p:nvSpPr>
        <p:spPr>
          <a:xfrm>
            <a:off x="506781" y="1693863"/>
            <a:ext cx="6912000" cy="2790000"/>
          </a:xfrm>
        </p:spPr>
        <p:txBody>
          <a:bodyPr/>
          <a:lstStyle>
            <a:lvl1pPr>
              <a:defRPr/>
            </a:lvl1pPr>
            <a:lvl2pPr>
              <a:defRPr/>
            </a:lvl2pPr>
            <a:lvl3pPr>
              <a:defRPr/>
            </a:lvl3pPr>
            <a:lvl4pPr>
              <a:defRPr>
                <a:latin typeface="Montserrat" panose="00000500000000000000" pitchFamily="2" charset="0"/>
              </a:defRPr>
            </a:lvl4pPr>
            <a:lvl5pPr>
              <a:defRPr>
                <a:latin typeface="Montserrat" panose="000005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id="{84282E94-078A-744D-983E-E6F648623396}"/>
              </a:ext>
            </a:extLst>
          </p:cNvPr>
          <p:cNvSpPr>
            <a:spLocks noGrp="1"/>
          </p:cNvSpPr>
          <p:nvPr>
            <p:ph type="ftr" sz="quarter" idx="10"/>
          </p:nvPr>
        </p:nvSpPr>
        <p:spPr/>
        <p:txBody>
          <a:bodyPr/>
          <a:lstStyle>
            <a:lvl1pPr>
              <a:defRPr/>
            </a:lvl1pPr>
          </a:lstStyle>
          <a:p>
            <a:r>
              <a:rPr lang="en-US" dirty="0"/>
              <a:t>HELPING YOU THRIVE IN A CHANGING WORLD</a:t>
            </a:r>
          </a:p>
        </p:txBody>
      </p:sp>
      <p:sp>
        <p:nvSpPr>
          <p:cNvPr id="8" name="Slide Number Placeholder 7">
            <a:extLst>
              <a:ext uri="{FF2B5EF4-FFF2-40B4-BE49-F238E27FC236}">
                <a16:creationId xmlns:a16="http://schemas.microsoft.com/office/drawing/2014/main" id="{A362280D-A7A9-F548-BBAA-A19221676715}"/>
              </a:ext>
            </a:extLst>
          </p:cNvPr>
          <p:cNvSpPr>
            <a:spLocks noGrp="1"/>
          </p:cNvSpPr>
          <p:nvPr>
            <p:ph type="sldNum" sz="quarter" idx="11"/>
          </p:nvPr>
        </p:nvSpPr>
        <p:spPr/>
        <p:txBody>
          <a:bodyPr/>
          <a:lstStyle/>
          <a:p>
            <a:fld id="{7EF2E46A-3595-3F48-9C6C-DAC7D7569F87}" type="slidenum">
              <a:rPr lang="en-US" smtClean="0"/>
              <a:pPr/>
              <a:t>‹#›</a:t>
            </a:fld>
            <a:endParaRPr lang="en-US" dirty="0"/>
          </a:p>
        </p:txBody>
      </p:sp>
      <p:sp>
        <p:nvSpPr>
          <p:cNvPr id="11" name="Text Placeholder 16">
            <a:extLst>
              <a:ext uri="{FF2B5EF4-FFF2-40B4-BE49-F238E27FC236}">
                <a16:creationId xmlns:a16="http://schemas.microsoft.com/office/drawing/2014/main" id="{D4269CD4-0C17-944B-B483-393B92A454E0}"/>
              </a:ext>
            </a:extLst>
          </p:cNvPr>
          <p:cNvSpPr>
            <a:spLocks noGrp="1"/>
          </p:cNvSpPr>
          <p:nvPr>
            <p:ph type="body" sz="quarter" idx="12" hasCustomPrompt="1"/>
          </p:nvPr>
        </p:nvSpPr>
        <p:spPr>
          <a:xfrm>
            <a:off x="503236" y="1165567"/>
            <a:ext cx="8128001" cy="290856"/>
          </a:xfrm>
        </p:spPr>
        <p:txBody>
          <a:bodyPr anchor="t" anchorCtr="0"/>
          <a:lstStyle>
            <a:lvl1pPr>
              <a:defRPr>
                <a:solidFill>
                  <a:schemeClr val="accent1"/>
                </a:solidFill>
              </a:defRPr>
            </a:lvl1pPr>
            <a:lvl2pPr marL="3175" indent="0">
              <a:buNone/>
              <a:defRPr/>
            </a:lvl2pPr>
          </a:lstStyle>
          <a:p>
            <a:pPr lvl="0"/>
            <a:r>
              <a:rPr lang="en-US" dirty="0"/>
              <a:t>HEADLINE APPEARS IN 18P ARIAL REGULAR CAPS</a:t>
            </a:r>
          </a:p>
        </p:txBody>
      </p:sp>
      <p:pic>
        <p:nvPicPr>
          <p:cNvPr id="13" name="Picture 12" descr="Shape&#10;&#10;Description automatically generated with medium confidence">
            <a:extLst>
              <a:ext uri="{FF2B5EF4-FFF2-40B4-BE49-F238E27FC236}">
                <a16:creationId xmlns:a16="http://schemas.microsoft.com/office/drawing/2014/main" id="{575CD222-49A9-46A1-A96A-8964AF2568B8}"/>
              </a:ext>
            </a:extLst>
          </p:cNvPr>
          <p:cNvPicPr>
            <a:picLocks noChangeAspect="1"/>
          </p:cNvPicPr>
          <p:nvPr userDrawn="1"/>
        </p:nvPicPr>
        <p:blipFill>
          <a:blip r:embed="rId4"/>
          <a:stretch>
            <a:fillRect/>
          </a:stretch>
        </p:blipFill>
        <p:spPr>
          <a:xfrm>
            <a:off x="503237" y="4677260"/>
            <a:ext cx="1620000" cy="206043"/>
          </a:xfrm>
          <a:prstGeom prst="rect">
            <a:avLst/>
          </a:prstGeom>
        </p:spPr>
      </p:pic>
    </p:spTree>
    <p:extLst>
      <p:ext uri="{BB962C8B-B14F-4D97-AF65-F5344CB8AC3E}">
        <p14:creationId xmlns:p14="http://schemas.microsoft.com/office/powerpoint/2010/main" val="36145224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rgbClr val="EDEDED"/>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4E7626C-AEFA-3B41-A6D1-9A6797250E50}"/>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2" name="Title 1"/>
          <p:cNvSpPr>
            <a:spLocks noGrp="1"/>
          </p:cNvSpPr>
          <p:nvPr>
            <p:ph type="ctrTitle" hasCustomPrompt="1"/>
          </p:nvPr>
        </p:nvSpPr>
        <p:spPr>
          <a:xfrm>
            <a:off x="503238" y="808038"/>
            <a:ext cx="5487911" cy="987632"/>
          </a:xfrm>
        </p:spPr>
        <p:txBody>
          <a:bodyPr lIns="0" tIns="0" rIns="0" bIns="0" anchor="t">
            <a:normAutofit/>
          </a:bodyPr>
          <a:lstStyle>
            <a:lvl1pPr algn="l">
              <a:defRPr sz="3000">
                <a:solidFill>
                  <a:schemeClr val="accent1"/>
                </a:solidFill>
                <a:latin typeface="Arial" panose="020B0604020202020204" pitchFamily="34" charset="0"/>
                <a:cs typeface="Arial" panose="020B0604020202020204" pitchFamily="34" charset="0"/>
              </a:defRPr>
            </a:lvl1pPr>
          </a:lstStyle>
          <a:p>
            <a:r>
              <a:rPr lang="en-US"/>
              <a:t>COVER IN 30 PT ARIAL</a:t>
            </a:r>
            <a:br>
              <a:rPr lang="en-US"/>
            </a:br>
            <a:r>
              <a:rPr lang="en-US"/>
              <a:t>REGULAR CAPS</a:t>
            </a:r>
          </a:p>
        </p:txBody>
      </p:sp>
      <p:sp>
        <p:nvSpPr>
          <p:cNvPr id="3" name="Subtitle 2"/>
          <p:cNvSpPr>
            <a:spLocks noGrp="1"/>
          </p:cNvSpPr>
          <p:nvPr>
            <p:ph type="subTitle" idx="1" hasCustomPrompt="1"/>
          </p:nvPr>
        </p:nvSpPr>
        <p:spPr>
          <a:xfrm>
            <a:off x="503238" y="1923047"/>
            <a:ext cx="5487911" cy="1242205"/>
          </a:xfrm>
        </p:spPr>
        <p:txBody>
          <a:bodyPr lIns="0" tIns="0" rIns="0" bIns="0">
            <a:normAutofit/>
          </a:bodyPr>
          <a:lstStyle>
            <a:lvl1pPr marL="0" indent="0" algn="l">
              <a:lnSpc>
                <a:spcPct val="100000"/>
              </a:lnSpc>
              <a:spcBef>
                <a:spcPts val="0"/>
              </a:spcBef>
              <a:buNone/>
              <a:defRPr sz="1500">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Subtitles appear here:</a:t>
            </a:r>
          </a:p>
          <a:p>
            <a:r>
              <a:rPr lang="en-US"/>
              <a:t>15 pt Arial regular. A presentation by Victoria Littler</a:t>
            </a:r>
          </a:p>
        </p:txBody>
      </p:sp>
      <p:sp>
        <p:nvSpPr>
          <p:cNvPr id="8" name="Text Placeholder 7">
            <a:extLst>
              <a:ext uri="{FF2B5EF4-FFF2-40B4-BE49-F238E27FC236}">
                <a16:creationId xmlns:a16="http://schemas.microsoft.com/office/drawing/2014/main" id="{0FF1F6AB-C7C0-744B-8FD3-FBC8AC800F45}"/>
              </a:ext>
            </a:extLst>
          </p:cNvPr>
          <p:cNvSpPr>
            <a:spLocks noGrp="1"/>
          </p:cNvSpPr>
          <p:nvPr>
            <p:ph type="body" sz="quarter" idx="10" hasCustomPrompt="1"/>
          </p:nvPr>
        </p:nvSpPr>
        <p:spPr>
          <a:xfrm>
            <a:off x="5182016" y="4764503"/>
            <a:ext cx="3240088" cy="118800"/>
          </a:xfrm>
        </p:spPr>
        <p:txBody>
          <a:bodyPr>
            <a:normAutofit/>
          </a:bodyPr>
          <a:lstStyle>
            <a:lvl1pPr algn="r">
              <a:defRPr sz="800"/>
            </a:lvl1pPr>
          </a:lstStyle>
          <a:p>
            <a:pPr lvl="0"/>
            <a:r>
              <a:rPr lang="en-US"/>
              <a:t>00 MONTH 2018 | REF 123456</a:t>
            </a:r>
          </a:p>
        </p:txBody>
      </p:sp>
      <p:pic>
        <p:nvPicPr>
          <p:cNvPr id="4" name="Picture 3">
            <a:extLst>
              <a:ext uri="{FF2B5EF4-FFF2-40B4-BE49-F238E27FC236}">
                <a16:creationId xmlns:a16="http://schemas.microsoft.com/office/drawing/2014/main" id="{D9167D46-12F6-7C90-2589-9DF9F19835FB}"/>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4210637"/>
            <a:ext cx="3350021" cy="931456"/>
          </a:xfrm>
          <a:prstGeom prst="rect">
            <a:avLst/>
          </a:prstGeom>
        </p:spPr>
      </p:pic>
    </p:spTree>
    <p:extLst>
      <p:ext uri="{BB962C8B-B14F-4D97-AF65-F5344CB8AC3E}">
        <p14:creationId xmlns:p14="http://schemas.microsoft.com/office/powerpoint/2010/main" val="280551263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509">
          <p15:clr>
            <a:srgbClr val="FBAE40"/>
          </p15:clr>
        </p15:guide>
        <p15:guide id="2" pos="2880">
          <p15:clr>
            <a:srgbClr val="FBAE40"/>
          </p15:clr>
        </p15:guide>
        <p15:guide id="3" orient="horz" pos="1212">
          <p15:clr>
            <a:srgbClr val="FBAE40"/>
          </p15:clr>
        </p15:guide>
        <p15:guide id="4" pos="317">
          <p15:clr>
            <a:srgbClr val="FBAE40"/>
          </p15:clr>
        </p15:guide>
        <p15:guide id="5" pos="1360">
          <p15:clr>
            <a:srgbClr val="FBAE40"/>
          </p15:clr>
        </p15:guide>
        <p15:guide id="6" orient="horz" pos="3031">
          <p15:clr>
            <a:srgbClr val="FBAE40"/>
          </p15:clr>
        </p15:guide>
        <p15:guide id="7" pos="5437">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C3AA7DDE-830A-BA42-9672-98063FC999E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86700" y="0"/>
            <a:ext cx="1257300" cy="800100"/>
          </a:xfrm>
          <a:prstGeom prst="rect">
            <a:avLst/>
          </a:prstGeom>
        </p:spPr>
      </p:pic>
      <p:pic>
        <p:nvPicPr>
          <p:cNvPr id="4" name="Picture 3">
            <a:extLst>
              <a:ext uri="{FF2B5EF4-FFF2-40B4-BE49-F238E27FC236}">
                <a16:creationId xmlns:a16="http://schemas.microsoft.com/office/drawing/2014/main" id="{84027DCE-5ADC-8B4F-8ABE-A4BBF9F19CE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9144000" cy="800100"/>
          </a:xfrm>
          <a:prstGeom prst="rect">
            <a:avLst/>
          </a:prstGeom>
        </p:spPr>
      </p:pic>
      <p:sp>
        <p:nvSpPr>
          <p:cNvPr id="3" name="Content Placeholder 2"/>
          <p:cNvSpPr>
            <a:spLocks noGrp="1"/>
          </p:cNvSpPr>
          <p:nvPr>
            <p:ph idx="1"/>
          </p:nvPr>
        </p:nvSpPr>
        <p:spPr>
          <a:xfrm>
            <a:off x="506781" y="1693863"/>
            <a:ext cx="6912000" cy="2833200"/>
          </a:xfrm>
        </p:spPr>
        <p:txBody>
          <a:bodyPr/>
          <a:lstStyle>
            <a:lvl1pPr>
              <a:defRPr/>
            </a:lvl1pPr>
            <a:lvl2pPr>
              <a:defRPr/>
            </a:lvl2pPr>
            <a:lvl3pPr>
              <a:buClr>
                <a:schemeClr val="accent3"/>
              </a:buClr>
              <a:defRPr/>
            </a:lvl3pPr>
            <a:lvl4pPr>
              <a:defRPr>
                <a:latin typeface="Montserrat" panose="00000500000000000000" pitchFamily="2" charset="0"/>
              </a:defRPr>
            </a:lvl4pPr>
            <a:lvl5pPr>
              <a:defRPr>
                <a:latin typeface="Montserrat" panose="000005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14">
            <a:extLst>
              <a:ext uri="{FF2B5EF4-FFF2-40B4-BE49-F238E27FC236}">
                <a16:creationId xmlns:a16="http://schemas.microsoft.com/office/drawing/2014/main" id="{C786F5BA-4C7A-B84A-8CFD-5EF2D579FB6F}"/>
              </a:ext>
            </a:extLst>
          </p:cNvPr>
          <p:cNvSpPr>
            <a:spLocks noGrp="1"/>
          </p:cNvSpPr>
          <p:nvPr>
            <p:ph type="title"/>
          </p:nvPr>
        </p:nvSpPr>
        <p:spPr>
          <a:xfrm>
            <a:off x="503237" y="0"/>
            <a:ext cx="6912000" cy="797441"/>
          </a:xfrm>
        </p:spPr>
        <p:txBody>
          <a:bodyPr/>
          <a:lstStyle>
            <a:lvl1pPr>
              <a:defRPr/>
            </a:lvl1pPr>
          </a:lstStyle>
          <a:p>
            <a:r>
              <a:rPr lang="en-US" dirty="0"/>
              <a:t>Click to edit Master title style</a:t>
            </a:r>
          </a:p>
        </p:txBody>
      </p:sp>
      <p:sp>
        <p:nvSpPr>
          <p:cNvPr id="17" name="Text Placeholder 16">
            <a:extLst>
              <a:ext uri="{FF2B5EF4-FFF2-40B4-BE49-F238E27FC236}">
                <a16:creationId xmlns:a16="http://schemas.microsoft.com/office/drawing/2014/main" id="{0621CFA8-2710-D748-936F-363E0FF78AD5}"/>
              </a:ext>
            </a:extLst>
          </p:cNvPr>
          <p:cNvSpPr>
            <a:spLocks noGrp="1"/>
          </p:cNvSpPr>
          <p:nvPr>
            <p:ph type="body" sz="quarter" idx="10" hasCustomPrompt="1"/>
          </p:nvPr>
        </p:nvSpPr>
        <p:spPr>
          <a:xfrm>
            <a:off x="503237" y="1165567"/>
            <a:ext cx="8128000" cy="290856"/>
          </a:xfrm>
        </p:spPr>
        <p:txBody>
          <a:bodyPr anchor="t" anchorCtr="0"/>
          <a:lstStyle>
            <a:lvl1pPr>
              <a:defRPr>
                <a:solidFill>
                  <a:schemeClr val="accent1"/>
                </a:solidFill>
              </a:defRPr>
            </a:lvl1pPr>
            <a:lvl2pPr marL="3175" indent="0">
              <a:buNone/>
              <a:defRPr/>
            </a:lvl2pPr>
          </a:lstStyle>
          <a:p>
            <a:pPr lvl="0"/>
            <a:r>
              <a:rPr lang="en-US" dirty="0"/>
              <a:t>HEADLINE APPEARS IN 18P ARIAL REGULAR CAPS</a:t>
            </a:r>
          </a:p>
        </p:txBody>
      </p:sp>
      <p:sp>
        <p:nvSpPr>
          <p:cNvPr id="20" name="Footer Placeholder 19">
            <a:extLst>
              <a:ext uri="{FF2B5EF4-FFF2-40B4-BE49-F238E27FC236}">
                <a16:creationId xmlns:a16="http://schemas.microsoft.com/office/drawing/2014/main" id="{0CCD53EC-7B8A-724E-8144-DBA3A87529BB}"/>
              </a:ext>
            </a:extLst>
          </p:cNvPr>
          <p:cNvSpPr>
            <a:spLocks noGrp="1"/>
          </p:cNvSpPr>
          <p:nvPr>
            <p:ph type="ftr" sz="quarter" idx="11"/>
          </p:nvPr>
        </p:nvSpPr>
        <p:spPr/>
        <p:txBody>
          <a:bodyPr/>
          <a:lstStyle>
            <a:lvl1pPr>
              <a:defRPr/>
            </a:lvl1pPr>
          </a:lstStyle>
          <a:p>
            <a:r>
              <a:rPr lang="en-US" dirty="0"/>
              <a:t>HELPING YOU THRIVE IN A CHANGING WORLD</a:t>
            </a:r>
          </a:p>
        </p:txBody>
      </p:sp>
      <p:sp>
        <p:nvSpPr>
          <p:cNvPr id="21" name="Slide Number Placeholder 20">
            <a:extLst>
              <a:ext uri="{FF2B5EF4-FFF2-40B4-BE49-F238E27FC236}">
                <a16:creationId xmlns:a16="http://schemas.microsoft.com/office/drawing/2014/main" id="{1EEAB86A-BCC6-9149-A518-0B80F1256AF6}"/>
              </a:ext>
            </a:extLst>
          </p:cNvPr>
          <p:cNvSpPr>
            <a:spLocks noGrp="1"/>
          </p:cNvSpPr>
          <p:nvPr>
            <p:ph type="sldNum" sz="quarter" idx="12"/>
          </p:nvPr>
        </p:nvSpPr>
        <p:spPr/>
        <p:txBody>
          <a:bodyPr/>
          <a:lstStyle/>
          <a:p>
            <a:fld id="{7EF2E46A-3595-3F48-9C6C-DAC7D7569F87}" type="slidenum">
              <a:rPr lang="en-US" smtClean="0"/>
              <a:pPr/>
              <a:t>‹#›</a:t>
            </a:fld>
            <a:endParaRPr lang="en-US" dirty="0"/>
          </a:p>
        </p:txBody>
      </p:sp>
      <p:pic>
        <p:nvPicPr>
          <p:cNvPr id="11" name="Picture 10" descr="Shape&#10;&#10;Description automatically generated with medium confidence">
            <a:extLst>
              <a:ext uri="{FF2B5EF4-FFF2-40B4-BE49-F238E27FC236}">
                <a16:creationId xmlns:a16="http://schemas.microsoft.com/office/drawing/2014/main" id="{F3ACDD06-51EE-463D-A8B8-F8A1606241CB}"/>
              </a:ext>
            </a:extLst>
          </p:cNvPr>
          <p:cNvPicPr>
            <a:picLocks noChangeAspect="1"/>
          </p:cNvPicPr>
          <p:nvPr userDrawn="1"/>
        </p:nvPicPr>
        <p:blipFill>
          <a:blip r:embed="rId4"/>
          <a:stretch>
            <a:fillRect/>
          </a:stretch>
        </p:blipFill>
        <p:spPr>
          <a:xfrm>
            <a:off x="503237" y="4677260"/>
            <a:ext cx="1620000" cy="206043"/>
          </a:xfrm>
          <a:prstGeom prst="rect">
            <a:avLst/>
          </a:prstGeom>
        </p:spPr>
      </p:pic>
    </p:spTree>
    <p:extLst>
      <p:ext uri="{BB962C8B-B14F-4D97-AF65-F5344CB8AC3E}">
        <p14:creationId xmlns:p14="http://schemas.microsoft.com/office/powerpoint/2010/main" val="160338328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1430408-DABA-B34F-A198-8F7E009BF63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43204" y="0"/>
            <a:ext cx="1308542" cy="797441"/>
          </a:xfrm>
          <a:prstGeom prst="rect">
            <a:avLst/>
          </a:prstGeom>
        </p:spPr>
      </p:pic>
      <p:pic>
        <p:nvPicPr>
          <p:cNvPr id="4" name="Picture 3">
            <a:extLst>
              <a:ext uri="{FF2B5EF4-FFF2-40B4-BE49-F238E27FC236}">
                <a16:creationId xmlns:a16="http://schemas.microsoft.com/office/drawing/2014/main" id="{84027DCE-5ADC-8B4F-8ABE-A4BBF9F19CE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9144000" cy="800100"/>
          </a:xfrm>
          <a:prstGeom prst="rect">
            <a:avLst/>
          </a:prstGeom>
        </p:spPr>
      </p:pic>
      <p:sp>
        <p:nvSpPr>
          <p:cNvPr id="3" name="Content Placeholder 2"/>
          <p:cNvSpPr>
            <a:spLocks noGrp="1"/>
          </p:cNvSpPr>
          <p:nvPr>
            <p:ph idx="1"/>
          </p:nvPr>
        </p:nvSpPr>
        <p:spPr>
          <a:xfrm>
            <a:off x="506781" y="1693863"/>
            <a:ext cx="6912000" cy="2833200"/>
          </a:xfrm>
        </p:spPr>
        <p:txBody>
          <a:bodyPr/>
          <a:lstStyle>
            <a:lvl1pPr>
              <a:defRPr/>
            </a:lvl1pPr>
            <a:lvl2pPr>
              <a:defRPr/>
            </a:lvl2pPr>
            <a:lvl3pPr>
              <a:buClr>
                <a:schemeClr val="accent3"/>
              </a:buClr>
              <a:defRPr/>
            </a:lvl3pPr>
            <a:lvl4pPr>
              <a:defRPr>
                <a:latin typeface="Montserrat" panose="00000500000000000000" pitchFamily="2" charset="0"/>
              </a:defRPr>
            </a:lvl4pPr>
            <a:lvl5pPr>
              <a:defRPr>
                <a:latin typeface="Montserrat" panose="000005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16">
            <a:extLst>
              <a:ext uri="{FF2B5EF4-FFF2-40B4-BE49-F238E27FC236}">
                <a16:creationId xmlns:a16="http://schemas.microsoft.com/office/drawing/2014/main" id="{0621CFA8-2710-D748-936F-363E0FF78AD5}"/>
              </a:ext>
            </a:extLst>
          </p:cNvPr>
          <p:cNvSpPr>
            <a:spLocks noGrp="1"/>
          </p:cNvSpPr>
          <p:nvPr>
            <p:ph type="body" sz="quarter" idx="10" hasCustomPrompt="1"/>
          </p:nvPr>
        </p:nvSpPr>
        <p:spPr>
          <a:xfrm>
            <a:off x="503237" y="1165567"/>
            <a:ext cx="8128000" cy="290856"/>
          </a:xfrm>
        </p:spPr>
        <p:txBody>
          <a:bodyPr anchor="t" anchorCtr="0"/>
          <a:lstStyle>
            <a:lvl1pPr>
              <a:defRPr>
                <a:solidFill>
                  <a:schemeClr val="accent1"/>
                </a:solidFill>
              </a:defRPr>
            </a:lvl1pPr>
            <a:lvl2pPr marL="3175" indent="0">
              <a:buNone/>
              <a:defRPr/>
            </a:lvl2pPr>
          </a:lstStyle>
          <a:p>
            <a:pPr lvl="0"/>
            <a:r>
              <a:rPr lang="en-US" dirty="0"/>
              <a:t>HEADLINE APPEARS IN 18P ARIAL REGULAR CAPS</a:t>
            </a:r>
          </a:p>
        </p:txBody>
      </p:sp>
      <p:sp>
        <p:nvSpPr>
          <p:cNvPr id="20" name="Footer Placeholder 19">
            <a:extLst>
              <a:ext uri="{FF2B5EF4-FFF2-40B4-BE49-F238E27FC236}">
                <a16:creationId xmlns:a16="http://schemas.microsoft.com/office/drawing/2014/main" id="{0CCD53EC-7B8A-724E-8144-DBA3A87529BB}"/>
              </a:ext>
            </a:extLst>
          </p:cNvPr>
          <p:cNvSpPr>
            <a:spLocks noGrp="1"/>
          </p:cNvSpPr>
          <p:nvPr>
            <p:ph type="ftr" sz="quarter" idx="11"/>
          </p:nvPr>
        </p:nvSpPr>
        <p:spPr/>
        <p:txBody>
          <a:bodyPr/>
          <a:lstStyle>
            <a:lvl1pPr>
              <a:defRPr/>
            </a:lvl1pPr>
          </a:lstStyle>
          <a:p>
            <a:r>
              <a:rPr lang="en-US" dirty="0"/>
              <a:t>HELPING YOU THRIVE IN A CHANGING WORLD</a:t>
            </a:r>
          </a:p>
        </p:txBody>
      </p:sp>
      <p:sp>
        <p:nvSpPr>
          <p:cNvPr id="21" name="Slide Number Placeholder 20">
            <a:extLst>
              <a:ext uri="{FF2B5EF4-FFF2-40B4-BE49-F238E27FC236}">
                <a16:creationId xmlns:a16="http://schemas.microsoft.com/office/drawing/2014/main" id="{1EEAB86A-BCC6-9149-A518-0B80F1256AF6}"/>
              </a:ext>
            </a:extLst>
          </p:cNvPr>
          <p:cNvSpPr>
            <a:spLocks noGrp="1"/>
          </p:cNvSpPr>
          <p:nvPr>
            <p:ph type="sldNum" sz="quarter" idx="12"/>
          </p:nvPr>
        </p:nvSpPr>
        <p:spPr/>
        <p:txBody>
          <a:bodyPr/>
          <a:lstStyle/>
          <a:p>
            <a:fld id="{7EF2E46A-3595-3F48-9C6C-DAC7D7569F87}" type="slidenum">
              <a:rPr lang="en-US" smtClean="0"/>
              <a:pPr/>
              <a:t>‹#›</a:t>
            </a:fld>
            <a:endParaRPr lang="en-US" dirty="0"/>
          </a:p>
        </p:txBody>
      </p:sp>
      <p:sp>
        <p:nvSpPr>
          <p:cNvPr id="15" name="Title 14">
            <a:extLst>
              <a:ext uri="{FF2B5EF4-FFF2-40B4-BE49-F238E27FC236}">
                <a16:creationId xmlns:a16="http://schemas.microsoft.com/office/drawing/2014/main" id="{C786F5BA-4C7A-B84A-8CFD-5EF2D579FB6F}"/>
              </a:ext>
            </a:extLst>
          </p:cNvPr>
          <p:cNvSpPr>
            <a:spLocks noGrp="1"/>
          </p:cNvSpPr>
          <p:nvPr>
            <p:ph type="title"/>
          </p:nvPr>
        </p:nvSpPr>
        <p:spPr>
          <a:xfrm>
            <a:off x="503237" y="0"/>
            <a:ext cx="6912000" cy="797441"/>
          </a:xfrm>
        </p:spPr>
        <p:txBody>
          <a:bodyPr/>
          <a:lstStyle>
            <a:lvl1pPr>
              <a:defRPr/>
            </a:lvl1pPr>
          </a:lstStyle>
          <a:p>
            <a:r>
              <a:rPr lang="en-US" dirty="0"/>
              <a:t>Click to edit Master title style</a:t>
            </a:r>
          </a:p>
        </p:txBody>
      </p:sp>
      <p:pic>
        <p:nvPicPr>
          <p:cNvPr id="10" name="Picture 9" descr="Shape&#10;&#10;Description automatically generated with medium confidence">
            <a:extLst>
              <a:ext uri="{FF2B5EF4-FFF2-40B4-BE49-F238E27FC236}">
                <a16:creationId xmlns:a16="http://schemas.microsoft.com/office/drawing/2014/main" id="{C6BA5377-935C-4F33-932A-D3EB0C5FA3A1}"/>
              </a:ext>
            </a:extLst>
          </p:cNvPr>
          <p:cNvPicPr>
            <a:picLocks noChangeAspect="1"/>
          </p:cNvPicPr>
          <p:nvPr userDrawn="1"/>
        </p:nvPicPr>
        <p:blipFill>
          <a:blip r:embed="rId4"/>
          <a:stretch>
            <a:fillRect/>
          </a:stretch>
        </p:blipFill>
        <p:spPr>
          <a:xfrm>
            <a:off x="503237" y="4677260"/>
            <a:ext cx="1620000" cy="206043"/>
          </a:xfrm>
          <a:prstGeom prst="rect">
            <a:avLst/>
          </a:prstGeom>
        </p:spPr>
      </p:pic>
    </p:spTree>
    <p:extLst>
      <p:ext uri="{BB962C8B-B14F-4D97-AF65-F5344CB8AC3E}">
        <p14:creationId xmlns:p14="http://schemas.microsoft.com/office/powerpoint/2010/main" val="266379391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3FFACAA-E501-A545-9559-F21C9F85BD6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415237" y="0"/>
            <a:ext cx="1728763" cy="797442"/>
          </a:xfrm>
          <a:prstGeom prst="rect">
            <a:avLst/>
          </a:prstGeom>
        </p:spPr>
      </p:pic>
      <p:pic>
        <p:nvPicPr>
          <p:cNvPr id="4" name="Picture 3">
            <a:extLst>
              <a:ext uri="{FF2B5EF4-FFF2-40B4-BE49-F238E27FC236}">
                <a16:creationId xmlns:a16="http://schemas.microsoft.com/office/drawing/2014/main" id="{84027DCE-5ADC-8B4F-8ABE-A4BBF9F19CE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9144000" cy="800100"/>
          </a:xfrm>
          <a:prstGeom prst="rect">
            <a:avLst/>
          </a:prstGeom>
        </p:spPr>
      </p:pic>
      <p:sp>
        <p:nvSpPr>
          <p:cNvPr id="3" name="Content Placeholder 2"/>
          <p:cNvSpPr>
            <a:spLocks noGrp="1"/>
          </p:cNvSpPr>
          <p:nvPr>
            <p:ph idx="1"/>
          </p:nvPr>
        </p:nvSpPr>
        <p:spPr>
          <a:xfrm>
            <a:off x="506781" y="1693863"/>
            <a:ext cx="6912000" cy="2833200"/>
          </a:xfrm>
        </p:spPr>
        <p:txBody>
          <a:bodyPr/>
          <a:lstStyle>
            <a:lvl1pPr>
              <a:defRPr/>
            </a:lvl1pPr>
            <a:lvl2pPr>
              <a:defRPr/>
            </a:lvl2pPr>
            <a:lvl3pPr>
              <a:buClr>
                <a:schemeClr val="accent3"/>
              </a:buClr>
              <a:defRPr/>
            </a:lvl3pPr>
            <a:lvl4pPr>
              <a:defRPr>
                <a:latin typeface="Montserrat" panose="00000500000000000000" pitchFamily="2" charset="0"/>
              </a:defRPr>
            </a:lvl4pPr>
            <a:lvl5pPr>
              <a:defRPr>
                <a:latin typeface="Montserrat" panose="000005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16">
            <a:extLst>
              <a:ext uri="{FF2B5EF4-FFF2-40B4-BE49-F238E27FC236}">
                <a16:creationId xmlns:a16="http://schemas.microsoft.com/office/drawing/2014/main" id="{0621CFA8-2710-D748-936F-363E0FF78AD5}"/>
              </a:ext>
            </a:extLst>
          </p:cNvPr>
          <p:cNvSpPr>
            <a:spLocks noGrp="1"/>
          </p:cNvSpPr>
          <p:nvPr>
            <p:ph type="body" sz="quarter" idx="10" hasCustomPrompt="1"/>
          </p:nvPr>
        </p:nvSpPr>
        <p:spPr>
          <a:xfrm>
            <a:off x="503237" y="1165567"/>
            <a:ext cx="8128000" cy="290856"/>
          </a:xfrm>
        </p:spPr>
        <p:txBody>
          <a:bodyPr anchor="t" anchorCtr="0"/>
          <a:lstStyle>
            <a:lvl1pPr>
              <a:defRPr>
                <a:solidFill>
                  <a:schemeClr val="accent1"/>
                </a:solidFill>
              </a:defRPr>
            </a:lvl1pPr>
            <a:lvl2pPr marL="3175" indent="0">
              <a:buNone/>
              <a:defRPr/>
            </a:lvl2pPr>
          </a:lstStyle>
          <a:p>
            <a:pPr lvl="0"/>
            <a:r>
              <a:rPr lang="en-US" dirty="0"/>
              <a:t>HEADLINE APPEARS IN 18P ARIAL REGULAR CAPS</a:t>
            </a:r>
          </a:p>
        </p:txBody>
      </p:sp>
      <p:sp>
        <p:nvSpPr>
          <p:cNvPr id="20" name="Footer Placeholder 19">
            <a:extLst>
              <a:ext uri="{FF2B5EF4-FFF2-40B4-BE49-F238E27FC236}">
                <a16:creationId xmlns:a16="http://schemas.microsoft.com/office/drawing/2014/main" id="{0CCD53EC-7B8A-724E-8144-DBA3A87529BB}"/>
              </a:ext>
            </a:extLst>
          </p:cNvPr>
          <p:cNvSpPr>
            <a:spLocks noGrp="1"/>
          </p:cNvSpPr>
          <p:nvPr>
            <p:ph type="ftr" sz="quarter" idx="11"/>
          </p:nvPr>
        </p:nvSpPr>
        <p:spPr/>
        <p:txBody>
          <a:bodyPr/>
          <a:lstStyle>
            <a:lvl1pPr>
              <a:defRPr/>
            </a:lvl1pPr>
          </a:lstStyle>
          <a:p>
            <a:r>
              <a:rPr lang="en-US" dirty="0"/>
              <a:t>HELPING YOU THRIVE IN A CHANGING WORLD</a:t>
            </a:r>
          </a:p>
        </p:txBody>
      </p:sp>
      <p:sp>
        <p:nvSpPr>
          <p:cNvPr id="21" name="Slide Number Placeholder 20">
            <a:extLst>
              <a:ext uri="{FF2B5EF4-FFF2-40B4-BE49-F238E27FC236}">
                <a16:creationId xmlns:a16="http://schemas.microsoft.com/office/drawing/2014/main" id="{1EEAB86A-BCC6-9149-A518-0B80F1256AF6}"/>
              </a:ext>
            </a:extLst>
          </p:cNvPr>
          <p:cNvSpPr>
            <a:spLocks noGrp="1"/>
          </p:cNvSpPr>
          <p:nvPr>
            <p:ph type="sldNum" sz="quarter" idx="12"/>
          </p:nvPr>
        </p:nvSpPr>
        <p:spPr/>
        <p:txBody>
          <a:bodyPr/>
          <a:lstStyle/>
          <a:p>
            <a:fld id="{7EF2E46A-3595-3F48-9C6C-DAC7D7569F87}" type="slidenum">
              <a:rPr lang="en-US" smtClean="0"/>
              <a:pPr/>
              <a:t>‹#›</a:t>
            </a:fld>
            <a:endParaRPr lang="en-US" dirty="0"/>
          </a:p>
        </p:txBody>
      </p:sp>
      <p:sp>
        <p:nvSpPr>
          <p:cNvPr id="15" name="Title 14">
            <a:extLst>
              <a:ext uri="{FF2B5EF4-FFF2-40B4-BE49-F238E27FC236}">
                <a16:creationId xmlns:a16="http://schemas.microsoft.com/office/drawing/2014/main" id="{C786F5BA-4C7A-B84A-8CFD-5EF2D579FB6F}"/>
              </a:ext>
            </a:extLst>
          </p:cNvPr>
          <p:cNvSpPr>
            <a:spLocks noGrp="1"/>
          </p:cNvSpPr>
          <p:nvPr>
            <p:ph type="title"/>
          </p:nvPr>
        </p:nvSpPr>
        <p:spPr>
          <a:xfrm>
            <a:off x="503237" y="0"/>
            <a:ext cx="6912000" cy="797441"/>
          </a:xfrm>
        </p:spPr>
        <p:txBody>
          <a:bodyPr/>
          <a:lstStyle>
            <a:lvl1pPr>
              <a:defRPr/>
            </a:lvl1pPr>
          </a:lstStyle>
          <a:p>
            <a:r>
              <a:rPr lang="en-US" dirty="0"/>
              <a:t>Click to edit Master title style</a:t>
            </a:r>
          </a:p>
        </p:txBody>
      </p:sp>
      <p:pic>
        <p:nvPicPr>
          <p:cNvPr id="11" name="Picture 10" descr="Shape&#10;&#10;Description automatically generated with medium confidence">
            <a:extLst>
              <a:ext uri="{FF2B5EF4-FFF2-40B4-BE49-F238E27FC236}">
                <a16:creationId xmlns:a16="http://schemas.microsoft.com/office/drawing/2014/main" id="{ABF52527-59C0-4891-BD82-7C8F55AB88A5}"/>
              </a:ext>
            </a:extLst>
          </p:cNvPr>
          <p:cNvPicPr>
            <a:picLocks noChangeAspect="1"/>
          </p:cNvPicPr>
          <p:nvPr userDrawn="1"/>
        </p:nvPicPr>
        <p:blipFill>
          <a:blip r:embed="rId4"/>
          <a:stretch>
            <a:fillRect/>
          </a:stretch>
        </p:blipFill>
        <p:spPr>
          <a:xfrm>
            <a:off x="503237" y="4677260"/>
            <a:ext cx="1620000" cy="206043"/>
          </a:xfrm>
          <a:prstGeom prst="rect">
            <a:avLst/>
          </a:prstGeom>
        </p:spPr>
      </p:pic>
    </p:spTree>
    <p:extLst>
      <p:ext uri="{BB962C8B-B14F-4D97-AF65-F5344CB8AC3E}">
        <p14:creationId xmlns:p14="http://schemas.microsoft.com/office/powerpoint/2010/main" val="55267457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B1BC62A-7E04-054F-B4D4-9C87025D349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415237" y="-1"/>
            <a:ext cx="1724000" cy="797441"/>
          </a:xfrm>
          <a:prstGeom prst="rect">
            <a:avLst/>
          </a:prstGeom>
        </p:spPr>
      </p:pic>
      <p:pic>
        <p:nvPicPr>
          <p:cNvPr id="4" name="Picture 3">
            <a:extLst>
              <a:ext uri="{FF2B5EF4-FFF2-40B4-BE49-F238E27FC236}">
                <a16:creationId xmlns:a16="http://schemas.microsoft.com/office/drawing/2014/main" id="{84027DCE-5ADC-8B4F-8ABE-A4BBF9F19CE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9144000" cy="800100"/>
          </a:xfrm>
          <a:prstGeom prst="rect">
            <a:avLst/>
          </a:prstGeom>
        </p:spPr>
      </p:pic>
      <p:sp>
        <p:nvSpPr>
          <p:cNvPr id="3" name="Content Placeholder 2"/>
          <p:cNvSpPr>
            <a:spLocks noGrp="1"/>
          </p:cNvSpPr>
          <p:nvPr>
            <p:ph idx="1"/>
          </p:nvPr>
        </p:nvSpPr>
        <p:spPr>
          <a:xfrm>
            <a:off x="506781" y="1693863"/>
            <a:ext cx="6912000" cy="2833200"/>
          </a:xfrm>
        </p:spPr>
        <p:txBody>
          <a:bodyPr/>
          <a:lstStyle>
            <a:lvl1pPr>
              <a:defRPr/>
            </a:lvl1pPr>
            <a:lvl2pPr>
              <a:defRPr/>
            </a:lvl2pPr>
            <a:lvl3pPr>
              <a:buClr>
                <a:schemeClr val="accent3"/>
              </a:buClr>
              <a:defRPr/>
            </a:lvl3pPr>
            <a:lvl4pPr>
              <a:defRPr>
                <a:latin typeface="Montserrat" panose="00000500000000000000" pitchFamily="2" charset="0"/>
              </a:defRPr>
            </a:lvl4pPr>
            <a:lvl5pPr>
              <a:defRPr>
                <a:latin typeface="Montserrat" panose="000005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16">
            <a:extLst>
              <a:ext uri="{FF2B5EF4-FFF2-40B4-BE49-F238E27FC236}">
                <a16:creationId xmlns:a16="http://schemas.microsoft.com/office/drawing/2014/main" id="{0621CFA8-2710-D748-936F-363E0FF78AD5}"/>
              </a:ext>
            </a:extLst>
          </p:cNvPr>
          <p:cNvSpPr>
            <a:spLocks noGrp="1"/>
          </p:cNvSpPr>
          <p:nvPr>
            <p:ph type="body" sz="quarter" idx="10" hasCustomPrompt="1"/>
          </p:nvPr>
        </p:nvSpPr>
        <p:spPr>
          <a:xfrm>
            <a:off x="503237" y="1165567"/>
            <a:ext cx="8128000" cy="290856"/>
          </a:xfrm>
        </p:spPr>
        <p:txBody>
          <a:bodyPr anchor="t" anchorCtr="0"/>
          <a:lstStyle>
            <a:lvl1pPr>
              <a:defRPr>
                <a:solidFill>
                  <a:schemeClr val="accent1"/>
                </a:solidFill>
              </a:defRPr>
            </a:lvl1pPr>
            <a:lvl2pPr marL="3175" indent="0">
              <a:buNone/>
              <a:defRPr/>
            </a:lvl2pPr>
          </a:lstStyle>
          <a:p>
            <a:pPr lvl="0"/>
            <a:r>
              <a:rPr lang="en-US" dirty="0"/>
              <a:t>HEADLINE APPEARS IN 18P ARIAL REGULAR CAPS</a:t>
            </a:r>
          </a:p>
        </p:txBody>
      </p:sp>
      <p:sp>
        <p:nvSpPr>
          <p:cNvPr id="20" name="Footer Placeholder 19">
            <a:extLst>
              <a:ext uri="{FF2B5EF4-FFF2-40B4-BE49-F238E27FC236}">
                <a16:creationId xmlns:a16="http://schemas.microsoft.com/office/drawing/2014/main" id="{0CCD53EC-7B8A-724E-8144-DBA3A87529BB}"/>
              </a:ext>
            </a:extLst>
          </p:cNvPr>
          <p:cNvSpPr>
            <a:spLocks noGrp="1"/>
          </p:cNvSpPr>
          <p:nvPr>
            <p:ph type="ftr" sz="quarter" idx="11"/>
          </p:nvPr>
        </p:nvSpPr>
        <p:spPr/>
        <p:txBody>
          <a:bodyPr/>
          <a:lstStyle>
            <a:lvl1pPr>
              <a:defRPr/>
            </a:lvl1pPr>
          </a:lstStyle>
          <a:p>
            <a:r>
              <a:rPr lang="en-US" dirty="0"/>
              <a:t>HELPING YOU THRIVE IN A CHANGING WORLD</a:t>
            </a:r>
          </a:p>
        </p:txBody>
      </p:sp>
      <p:sp>
        <p:nvSpPr>
          <p:cNvPr id="21" name="Slide Number Placeholder 20">
            <a:extLst>
              <a:ext uri="{FF2B5EF4-FFF2-40B4-BE49-F238E27FC236}">
                <a16:creationId xmlns:a16="http://schemas.microsoft.com/office/drawing/2014/main" id="{1EEAB86A-BCC6-9149-A518-0B80F1256AF6}"/>
              </a:ext>
            </a:extLst>
          </p:cNvPr>
          <p:cNvSpPr>
            <a:spLocks noGrp="1"/>
          </p:cNvSpPr>
          <p:nvPr>
            <p:ph type="sldNum" sz="quarter" idx="12"/>
          </p:nvPr>
        </p:nvSpPr>
        <p:spPr/>
        <p:txBody>
          <a:bodyPr/>
          <a:lstStyle/>
          <a:p>
            <a:fld id="{7EF2E46A-3595-3F48-9C6C-DAC7D7569F87}" type="slidenum">
              <a:rPr lang="en-US" smtClean="0"/>
              <a:pPr/>
              <a:t>‹#›</a:t>
            </a:fld>
            <a:endParaRPr lang="en-US" dirty="0"/>
          </a:p>
        </p:txBody>
      </p:sp>
      <p:sp>
        <p:nvSpPr>
          <p:cNvPr id="15" name="Title 14">
            <a:extLst>
              <a:ext uri="{FF2B5EF4-FFF2-40B4-BE49-F238E27FC236}">
                <a16:creationId xmlns:a16="http://schemas.microsoft.com/office/drawing/2014/main" id="{C786F5BA-4C7A-B84A-8CFD-5EF2D579FB6F}"/>
              </a:ext>
            </a:extLst>
          </p:cNvPr>
          <p:cNvSpPr>
            <a:spLocks noGrp="1"/>
          </p:cNvSpPr>
          <p:nvPr>
            <p:ph type="title"/>
          </p:nvPr>
        </p:nvSpPr>
        <p:spPr>
          <a:xfrm>
            <a:off x="503237" y="0"/>
            <a:ext cx="6912000" cy="797441"/>
          </a:xfrm>
        </p:spPr>
        <p:txBody>
          <a:bodyPr/>
          <a:lstStyle>
            <a:lvl1pPr>
              <a:defRPr/>
            </a:lvl1pPr>
          </a:lstStyle>
          <a:p>
            <a:r>
              <a:rPr lang="en-US" dirty="0"/>
              <a:t>Click to edit Master title style</a:t>
            </a:r>
          </a:p>
        </p:txBody>
      </p:sp>
      <p:pic>
        <p:nvPicPr>
          <p:cNvPr id="10" name="Picture 9" descr="Shape&#10;&#10;Description automatically generated with medium confidence">
            <a:extLst>
              <a:ext uri="{FF2B5EF4-FFF2-40B4-BE49-F238E27FC236}">
                <a16:creationId xmlns:a16="http://schemas.microsoft.com/office/drawing/2014/main" id="{E335427C-3B72-4F9E-BFDF-116A3E1C0E14}"/>
              </a:ext>
            </a:extLst>
          </p:cNvPr>
          <p:cNvPicPr>
            <a:picLocks noChangeAspect="1"/>
          </p:cNvPicPr>
          <p:nvPr userDrawn="1"/>
        </p:nvPicPr>
        <p:blipFill>
          <a:blip r:embed="rId4"/>
          <a:stretch>
            <a:fillRect/>
          </a:stretch>
        </p:blipFill>
        <p:spPr>
          <a:xfrm>
            <a:off x="503237" y="4677260"/>
            <a:ext cx="1620000" cy="206043"/>
          </a:xfrm>
          <a:prstGeom prst="rect">
            <a:avLst/>
          </a:prstGeom>
        </p:spPr>
      </p:pic>
    </p:spTree>
    <p:extLst>
      <p:ext uri="{BB962C8B-B14F-4D97-AF65-F5344CB8AC3E}">
        <p14:creationId xmlns:p14="http://schemas.microsoft.com/office/powerpoint/2010/main" val="283629670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accent1"/>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FD3FBBC-27E8-A748-BE71-F53CC4B85205}"/>
              </a:ext>
            </a:extLst>
          </p:cNvPr>
          <p:cNvSpPr>
            <a:spLocks noGrp="1"/>
          </p:cNvSpPr>
          <p:nvPr>
            <p:ph type="ftr" sz="quarter" idx="10"/>
          </p:nvPr>
        </p:nvSpPr>
        <p:spPr/>
        <p:txBody>
          <a:bodyPr/>
          <a:lstStyle>
            <a:lvl1pPr>
              <a:defRPr>
                <a:solidFill>
                  <a:schemeClr val="bg1"/>
                </a:solidFill>
              </a:defRPr>
            </a:lvl1pPr>
          </a:lstStyle>
          <a:p>
            <a:r>
              <a:rPr lang="en-US" dirty="0"/>
              <a:t>HELPING YOU THRIVE IN A CHANGING WORLD</a:t>
            </a:r>
          </a:p>
        </p:txBody>
      </p:sp>
      <p:sp>
        <p:nvSpPr>
          <p:cNvPr id="4" name="Slide Number Placeholder 3">
            <a:extLst>
              <a:ext uri="{FF2B5EF4-FFF2-40B4-BE49-F238E27FC236}">
                <a16:creationId xmlns:a16="http://schemas.microsoft.com/office/drawing/2014/main" id="{5D0492E4-2320-674C-AA72-7181EBE91D1F}"/>
              </a:ext>
            </a:extLst>
          </p:cNvPr>
          <p:cNvSpPr>
            <a:spLocks noGrp="1"/>
          </p:cNvSpPr>
          <p:nvPr>
            <p:ph type="sldNum" sz="quarter" idx="11"/>
          </p:nvPr>
        </p:nvSpPr>
        <p:spPr/>
        <p:txBody>
          <a:bodyPr/>
          <a:lstStyle>
            <a:lvl1pPr>
              <a:defRPr>
                <a:solidFill>
                  <a:schemeClr val="bg1"/>
                </a:solidFill>
              </a:defRPr>
            </a:lvl1pPr>
          </a:lstStyle>
          <a:p>
            <a:fld id="{7EF2E46A-3595-3F48-9C6C-DAC7D7569F87}" type="slidenum">
              <a:rPr lang="en-US" smtClean="0"/>
              <a:pPr/>
              <a:t>‹#›</a:t>
            </a:fld>
            <a:endParaRPr lang="en-US" dirty="0"/>
          </a:p>
        </p:txBody>
      </p:sp>
      <p:pic>
        <p:nvPicPr>
          <p:cNvPr id="16" name="Picture 15">
            <a:extLst>
              <a:ext uri="{FF2B5EF4-FFF2-40B4-BE49-F238E27FC236}">
                <a16:creationId xmlns:a16="http://schemas.microsoft.com/office/drawing/2014/main" id="{C63CAC22-0988-0C40-806C-DF14B08AEC8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38986"/>
          <a:stretch/>
        </p:blipFill>
        <p:spPr>
          <a:xfrm>
            <a:off x="0" y="794"/>
            <a:ext cx="5579165" cy="5143500"/>
          </a:xfrm>
          <a:prstGeom prst="rect">
            <a:avLst/>
          </a:prstGeom>
        </p:spPr>
      </p:pic>
      <p:sp>
        <p:nvSpPr>
          <p:cNvPr id="17" name="Title 16">
            <a:extLst>
              <a:ext uri="{FF2B5EF4-FFF2-40B4-BE49-F238E27FC236}">
                <a16:creationId xmlns:a16="http://schemas.microsoft.com/office/drawing/2014/main" id="{3630FC29-7610-7A43-B6DF-68D9046CC16D}"/>
              </a:ext>
            </a:extLst>
          </p:cNvPr>
          <p:cNvSpPr>
            <a:spLocks noGrp="1"/>
          </p:cNvSpPr>
          <p:nvPr>
            <p:ph type="title" hasCustomPrompt="1"/>
          </p:nvPr>
        </p:nvSpPr>
        <p:spPr>
          <a:xfrm>
            <a:off x="3299649" y="1899754"/>
            <a:ext cx="4083631" cy="1345579"/>
          </a:xfrm>
        </p:spPr>
        <p:txBody>
          <a:bodyPr>
            <a:normAutofit/>
          </a:bodyPr>
          <a:lstStyle>
            <a:lvl1pPr>
              <a:defRPr sz="2600"/>
            </a:lvl1pPr>
          </a:lstStyle>
          <a:p>
            <a:r>
              <a:rPr lang="en-US" dirty="0"/>
              <a:t>STANDARD SECTION TITLE PAGE HEADING: 26PT ARIAL REGULAR</a:t>
            </a:r>
          </a:p>
        </p:txBody>
      </p:sp>
    </p:spTree>
    <p:extLst>
      <p:ext uri="{BB962C8B-B14F-4D97-AF65-F5344CB8AC3E}">
        <p14:creationId xmlns:p14="http://schemas.microsoft.com/office/powerpoint/2010/main" val="398553341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_Custom Layout">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00C8C0C-66AB-8345-849E-F2D10ED5698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5145088"/>
          </a:xfrm>
          <a:prstGeom prst="rect">
            <a:avLst/>
          </a:prstGeom>
        </p:spPr>
      </p:pic>
      <p:pic>
        <p:nvPicPr>
          <p:cNvPr id="12" name="Picture 11">
            <a:extLst>
              <a:ext uri="{FF2B5EF4-FFF2-40B4-BE49-F238E27FC236}">
                <a16:creationId xmlns:a16="http://schemas.microsoft.com/office/drawing/2014/main" id="{9AC5D5D6-F46D-074A-8200-7819BE43570B}"/>
              </a:ext>
            </a:extLst>
          </p:cNvPr>
          <p:cNvPicPr>
            <a:picLocks noChangeAspect="1"/>
          </p:cNvPicPr>
          <p:nvPr userDrawn="1"/>
        </p:nvPicPr>
        <p:blipFill>
          <a:blip r:embed="rId3">
            <a:alphaModFix/>
          </a:blip>
          <a:stretch>
            <a:fillRect/>
          </a:stretch>
        </p:blipFill>
        <p:spPr>
          <a:xfrm>
            <a:off x="0" y="794"/>
            <a:ext cx="9144000" cy="5143500"/>
          </a:xfrm>
          <a:prstGeom prst="rect">
            <a:avLst/>
          </a:prstGeom>
        </p:spPr>
      </p:pic>
      <p:sp>
        <p:nvSpPr>
          <p:cNvPr id="3" name="Footer Placeholder 2">
            <a:extLst>
              <a:ext uri="{FF2B5EF4-FFF2-40B4-BE49-F238E27FC236}">
                <a16:creationId xmlns:a16="http://schemas.microsoft.com/office/drawing/2014/main" id="{2FD3FBBC-27E8-A748-BE71-F53CC4B85205}"/>
              </a:ext>
            </a:extLst>
          </p:cNvPr>
          <p:cNvSpPr>
            <a:spLocks noGrp="1"/>
          </p:cNvSpPr>
          <p:nvPr>
            <p:ph type="ftr" sz="quarter" idx="10"/>
          </p:nvPr>
        </p:nvSpPr>
        <p:spPr/>
        <p:txBody>
          <a:bodyPr/>
          <a:lstStyle>
            <a:lvl1pPr>
              <a:defRPr>
                <a:solidFill>
                  <a:schemeClr val="bg1"/>
                </a:solidFill>
              </a:defRPr>
            </a:lvl1pPr>
          </a:lstStyle>
          <a:p>
            <a:r>
              <a:rPr lang="en-US" dirty="0"/>
              <a:t>HELPING YOU THRIVE IN A CHANGING WORLD</a:t>
            </a:r>
          </a:p>
        </p:txBody>
      </p:sp>
      <p:sp>
        <p:nvSpPr>
          <p:cNvPr id="4" name="Slide Number Placeholder 3">
            <a:extLst>
              <a:ext uri="{FF2B5EF4-FFF2-40B4-BE49-F238E27FC236}">
                <a16:creationId xmlns:a16="http://schemas.microsoft.com/office/drawing/2014/main" id="{5D0492E4-2320-674C-AA72-7181EBE91D1F}"/>
              </a:ext>
            </a:extLst>
          </p:cNvPr>
          <p:cNvSpPr>
            <a:spLocks noGrp="1"/>
          </p:cNvSpPr>
          <p:nvPr>
            <p:ph type="sldNum" sz="quarter" idx="11"/>
          </p:nvPr>
        </p:nvSpPr>
        <p:spPr/>
        <p:txBody>
          <a:bodyPr/>
          <a:lstStyle>
            <a:lvl1pPr>
              <a:defRPr>
                <a:solidFill>
                  <a:schemeClr val="bg1"/>
                </a:solidFill>
              </a:defRPr>
            </a:lvl1pPr>
          </a:lstStyle>
          <a:p>
            <a:fld id="{7EF2E46A-3595-3F48-9C6C-DAC7D7569F87}" type="slidenum">
              <a:rPr lang="en-US" smtClean="0"/>
              <a:pPr/>
              <a:t>‹#›</a:t>
            </a:fld>
            <a:endParaRPr lang="en-US" dirty="0"/>
          </a:p>
        </p:txBody>
      </p:sp>
      <p:sp>
        <p:nvSpPr>
          <p:cNvPr id="17" name="Title 16">
            <a:extLst>
              <a:ext uri="{FF2B5EF4-FFF2-40B4-BE49-F238E27FC236}">
                <a16:creationId xmlns:a16="http://schemas.microsoft.com/office/drawing/2014/main" id="{3630FC29-7610-7A43-B6DF-68D9046CC16D}"/>
              </a:ext>
            </a:extLst>
          </p:cNvPr>
          <p:cNvSpPr>
            <a:spLocks noGrp="1"/>
          </p:cNvSpPr>
          <p:nvPr>
            <p:ph type="title" hasCustomPrompt="1"/>
          </p:nvPr>
        </p:nvSpPr>
        <p:spPr>
          <a:xfrm>
            <a:off x="3299649" y="1899754"/>
            <a:ext cx="4083631" cy="1345579"/>
          </a:xfrm>
        </p:spPr>
        <p:txBody>
          <a:bodyPr>
            <a:normAutofit/>
          </a:bodyPr>
          <a:lstStyle>
            <a:lvl1pPr>
              <a:defRPr sz="2600"/>
            </a:lvl1pPr>
          </a:lstStyle>
          <a:p>
            <a:r>
              <a:rPr lang="en-US" dirty="0"/>
              <a:t>STANDARD SECTION TITLE PAGE HEADING: 26PT ARIAL REGULAR</a:t>
            </a:r>
          </a:p>
        </p:txBody>
      </p:sp>
    </p:spTree>
    <p:extLst>
      <p:ext uri="{BB962C8B-B14F-4D97-AF65-F5344CB8AC3E}">
        <p14:creationId xmlns:p14="http://schemas.microsoft.com/office/powerpoint/2010/main" val="251025069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9571B88-1C08-7E4A-96F0-31515527FCB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3999" cy="5145088"/>
          </a:xfrm>
          <a:prstGeom prst="rect">
            <a:avLst/>
          </a:prstGeom>
        </p:spPr>
      </p:pic>
      <p:pic>
        <p:nvPicPr>
          <p:cNvPr id="12" name="Picture 11">
            <a:extLst>
              <a:ext uri="{FF2B5EF4-FFF2-40B4-BE49-F238E27FC236}">
                <a16:creationId xmlns:a16="http://schemas.microsoft.com/office/drawing/2014/main" id="{9AC5D5D6-F46D-074A-8200-7819BE43570B}"/>
              </a:ext>
            </a:extLst>
          </p:cNvPr>
          <p:cNvPicPr>
            <a:picLocks noChangeAspect="1"/>
          </p:cNvPicPr>
          <p:nvPr userDrawn="1"/>
        </p:nvPicPr>
        <p:blipFill>
          <a:blip r:embed="rId3">
            <a:alphaModFix amt="20000"/>
          </a:blip>
          <a:stretch>
            <a:fillRect/>
          </a:stretch>
        </p:blipFill>
        <p:spPr>
          <a:xfrm>
            <a:off x="0" y="794"/>
            <a:ext cx="9144000" cy="5143500"/>
          </a:xfrm>
          <a:prstGeom prst="rect">
            <a:avLst/>
          </a:prstGeom>
        </p:spPr>
      </p:pic>
      <p:sp>
        <p:nvSpPr>
          <p:cNvPr id="3" name="Footer Placeholder 2">
            <a:extLst>
              <a:ext uri="{FF2B5EF4-FFF2-40B4-BE49-F238E27FC236}">
                <a16:creationId xmlns:a16="http://schemas.microsoft.com/office/drawing/2014/main" id="{2FD3FBBC-27E8-A748-BE71-F53CC4B85205}"/>
              </a:ext>
            </a:extLst>
          </p:cNvPr>
          <p:cNvSpPr>
            <a:spLocks noGrp="1"/>
          </p:cNvSpPr>
          <p:nvPr>
            <p:ph type="ftr" sz="quarter" idx="10"/>
          </p:nvPr>
        </p:nvSpPr>
        <p:spPr/>
        <p:txBody>
          <a:bodyPr/>
          <a:lstStyle>
            <a:lvl1pPr>
              <a:defRPr>
                <a:solidFill>
                  <a:schemeClr val="bg1"/>
                </a:solidFill>
              </a:defRPr>
            </a:lvl1pPr>
          </a:lstStyle>
          <a:p>
            <a:r>
              <a:rPr lang="en-US" dirty="0"/>
              <a:t>HELPING YOU THRIVE IN A CHANGING WORLD</a:t>
            </a:r>
          </a:p>
        </p:txBody>
      </p:sp>
      <p:sp>
        <p:nvSpPr>
          <p:cNvPr id="4" name="Slide Number Placeholder 3">
            <a:extLst>
              <a:ext uri="{FF2B5EF4-FFF2-40B4-BE49-F238E27FC236}">
                <a16:creationId xmlns:a16="http://schemas.microsoft.com/office/drawing/2014/main" id="{5D0492E4-2320-674C-AA72-7181EBE91D1F}"/>
              </a:ext>
            </a:extLst>
          </p:cNvPr>
          <p:cNvSpPr>
            <a:spLocks noGrp="1"/>
          </p:cNvSpPr>
          <p:nvPr>
            <p:ph type="sldNum" sz="quarter" idx="11"/>
          </p:nvPr>
        </p:nvSpPr>
        <p:spPr/>
        <p:txBody>
          <a:bodyPr/>
          <a:lstStyle>
            <a:lvl1pPr>
              <a:defRPr>
                <a:solidFill>
                  <a:schemeClr val="bg1"/>
                </a:solidFill>
              </a:defRPr>
            </a:lvl1pPr>
          </a:lstStyle>
          <a:p>
            <a:fld id="{7EF2E46A-3595-3F48-9C6C-DAC7D7569F87}" type="slidenum">
              <a:rPr lang="en-US" smtClean="0"/>
              <a:pPr/>
              <a:t>‹#›</a:t>
            </a:fld>
            <a:endParaRPr lang="en-US" dirty="0"/>
          </a:p>
        </p:txBody>
      </p:sp>
      <p:sp>
        <p:nvSpPr>
          <p:cNvPr id="17" name="Title 16">
            <a:extLst>
              <a:ext uri="{FF2B5EF4-FFF2-40B4-BE49-F238E27FC236}">
                <a16:creationId xmlns:a16="http://schemas.microsoft.com/office/drawing/2014/main" id="{3630FC29-7610-7A43-B6DF-68D9046CC16D}"/>
              </a:ext>
            </a:extLst>
          </p:cNvPr>
          <p:cNvSpPr>
            <a:spLocks noGrp="1"/>
          </p:cNvSpPr>
          <p:nvPr>
            <p:ph type="title" hasCustomPrompt="1"/>
          </p:nvPr>
        </p:nvSpPr>
        <p:spPr>
          <a:xfrm>
            <a:off x="3299649" y="1899754"/>
            <a:ext cx="4083631" cy="1345579"/>
          </a:xfrm>
        </p:spPr>
        <p:txBody>
          <a:bodyPr>
            <a:normAutofit/>
          </a:bodyPr>
          <a:lstStyle>
            <a:lvl1pPr>
              <a:defRPr sz="2600"/>
            </a:lvl1pPr>
          </a:lstStyle>
          <a:p>
            <a:r>
              <a:rPr lang="en-US" dirty="0"/>
              <a:t>STANDARD SECTION TITLE PAGE HEADING: 26PT ARIAL REGULAR</a:t>
            </a:r>
          </a:p>
        </p:txBody>
      </p:sp>
    </p:spTree>
    <p:extLst>
      <p:ext uri="{BB962C8B-B14F-4D97-AF65-F5344CB8AC3E}">
        <p14:creationId xmlns:p14="http://schemas.microsoft.com/office/powerpoint/2010/main" val="66474032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_Custom Layout">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5EE3D64-8461-5448-9D15-51439B70F629}"/>
              </a:ext>
            </a:extLst>
          </p:cNvPr>
          <p:cNvPicPr>
            <a:picLocks noChangeAspect="1"/>
          </p:cNvPicPr>
          <p:nvPr userDrawn="1"/>
        </p:nvPicPr>
        <p:blipFill>
          <a:blip r:embed="rId2"/>
          <a:stretch>
            <a:fillRect/>
          </a:stretch>
        </p:blipFill>
        <p:spPr>
          <a:xfrm>
            <a:off x="0" y="794"/>
            <a:ext cx="9144000" cy="5143500"/>
          </a:xfrm>
          <a:prstGeom prst="rect">
            <a:avLst/>
          </a:prstGeom>
        </p:spPr>
      </p:pic>
      <p:sp>
        <p:nvSpPr>
          <p:cNvPr id="3" name="Footer Placeholder 2">
            <a:extLst>
              <a:ext uri="{FF2B5EF4-FFF2-40B4-BE49-F238E27FC236}">
                <a16:creationId xmlns:a16="http://schemas.microsoft.com/office/drawing/2014/main" id="{2FD3FBBC-27E8-A748-BE71-F53CC4B85205}"/>
              </a:ext>
            </a:extLst>
          </p:cNvPr>
          <p:cNvSpPr>
            <a:spLocks noGrp="1"/>
          </p:cNvSpPr>
          <p:nvPr>
            <p:ph type="ftr" sz="quarter" idx="10"/>
          </p:nvPr>
        </p:nvSpPr>
        <p:spPr/>
        <p:txBody>
          <a:bodyPr/>
          <a:lstStyle>
            <a:lvl1pPr>
              <a:defRPr>
                <a:solidFill>
                  <a:schemeClr val="bg1"/>
                </a:solidFill>
              </a:defRPr>
            </a:lvl1pPr>
          </a:lstStyle>
          <a:p>
            <a:r>
              <a:rPr lang="en-US" dirty="0"/>
              <a:t>HELPING YOU THRIVE IN A CHANGING WORLD</a:t>
            </a:r>
          </a:p>
        </p:txBody>
      </p:sp>
      <p:sp>
        <p:nvSpPr>
          <p:cNvPr id="4" name="Slide Number Placeholder 3">
            <a:extLst>
              <a:ext uri="{FF2B5EF4-FFF2-40B4-BE49-F238E27FC236}">
                <a16:creationId xmlns:a16="http://schemas.microsoft.com/office/drawing/2014/main" id="{5D0492E4-2320-674C-AA72-7181EBE91D1F}"/>
              </a:ext>
            </a:extLst>
          </p:cNvPr>
          <p:cNvSpPr>
            <a:spLocks noGrp="1"/>
          </p:cNvSpPr>
          <p:nvPr>
            <p:ph type="sldNum" sz="quarter" idx="11"/>
          </p:nvPr>
        </p:nvSpPr>
        <p:spPr/>
        <p:txBody>
          <a:bodyPr/>
          <a:lstStyle>
            <a:lvl1pPr>
              <a:defRPr>
                <a:solidFill>
                  <a:schemeClr val="bg1"/>
                </a:solidFill>
              </a:defRPr>
            </a:lvl1pPr>
          </a:lstStyle>
          <a:p>
            <a:fld id="{7EF2E46A-3595-3F48-9C6C-DAC7D7569F87}" type="slidenum">
              <a:rPr lang="en-US" smtClean="0"/>
              <a:pPr/>
              <a:t>‹#›</a:t>
            </a:fld>
            <a:endParaRPr lang="en-US" dirty="0"/>
          </a:p>
        </p:txBody>
      </p:sp>
      <p:sp>
        <p:nvSpPr>
          <p:cNvPr id="17" name="Title 16">
            <a:extLst>
              <a:ext uri="{FF2B5EF4-FFF2-40B4-BE49-F238E27FC236}">
                <a16:creationId xmlns:a16="http://schemas.microsoft.com/office/drawing/2014/main" id="{3630FC29-7610-7A43-B6DF-68D9046CC16D}"/>
              </a:ext>
            </a:extLst>
          </p:cNvPr>
          <p:cNvSpPr>
            <a:spLocks noGrp="1"/>
          </p:cNvSpPr>
          <p:nvPr>
            <p:ph type="title" hasCustomPrompt="1"/>
          </p:nvPr>
        </p:nvSpPr>
        <p:spPr>
          <a:xfrm>
            <a:off x="3299649" y="1899754"/>
            <a:ext cx="4083631" cy="1345579"/>
          </a:xfrm>
        </p:spPr>
        <p:txBody>
          <a:bodyPr>
            <a:normAutofit/>
          </a:bodyPr>
          <a:lstStyle>
            <a:lvl1pPr>
              <a:defRPr sz="2600"/>
            </a:lvl1pPr>
          </a:lstStyle>
          <a:p>
            <a:r>
              <a:rPr lang="en-US" dirty="0"/>
              <a:t>STANDARD SECTION TITLE PAGE HEADING: 26PT ARIAL REGULAR</a:t>
            </a:r>
          </a:p>
        </p:txBody>
      </p:sp>
      <p:pic>
        <p:nvPicPr>
          <p:cNvPr id="7" name="Picture 6">
            <a:extLst>
              <a:ext uri="{FF2B5EF4-FFF2-40B4-BE49-F238E27FC236}">
                <a16:creationId xmlns:a16="http://schemas.microsoft.com/office/drawing/2014/main" id="{92D29761-E500-D545-B627-9763D6595689}"/>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r="41645"/>
          <a:stretch/>
        </p:blipFill>
        <p:spPr>
          <a:xfrm>
            <a:off x="0" y="794"/>
            <a:ext cx="5336004" cy="5143500"/>
          </a:xfrm>
          <a:prstGeom prst="rect">
            <a:avLst/>
          </a:prstGeom>
        </p:spPr>
      </p:pic>
    </p:spTree>
    <p:extLst>
      <p:ext uri="{BB962C8B-B14F-4D97-AF65-F5344CB8AC3E}">
        <p14:creationId xmlns:p14="http://schemas.microsoft.com/office/powerpoint/2010/main" val="35079542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7D7BBD7-61AF-BE4C-A3E9-B6D9A5623AD2}"/>
              </a:ext>
            </a:extLst>
          </p:cNvPr>
          <p:cNvPicPr>
            <a:picLocks noChangeAspect="1"/>
          </p:cNvPicPr>
          <p:nvPr userDrawn="1"/>
        </p:nvPicPr>
        <p:blipFill>
          <a:blip r:embed="rId2"/>
          <a:stretch>
            <a:fillRect/>
          </a:stretch>
        </p:blipFill>
        <p:spPr>
          <a:xfrm flipH="1">
            <a:off x="0" y="794"/>
            <a:ext cx="9144000" cy="5143500"/>
          </a:xfrm>
          <a:prstGeom prst="rect">
            <a:avLst/>
          </a:prstGeom>
        </p:spPr>
      </p:pic>
      <p:pic>
        <p:nvPicPr>
          <p:cNvPr id="5" name="Picture 4">
            <a:extLst>
              <a:ext uri="{FF2B5EF4-FFF2-40B4-BE49-F238E27FC236}">
                <a16:creationId xmlns:a16="http://schemas.microsoft.com/office/drawing/2014/main" id="{64E7626C-AEFA-3B41-A6D1-9A6797250E50}"/>
              </a:ext>
            </a:extLst>
          </p:cNvPr>
          <p:cNvPicPr>
            <a:picLocks noChangeAspect="1"/>
          </p:cNvPicPr>
          <p:nvPr userDrawn="1"/>
        </p:nvPicPr>
        <p:blipFill>
          <a:blip r:embed="rId3"/>
          <a:stretch>
            <a:fillRect/>
          </a:stretch>
        </p:blipFill>
        <p:spPr>
          <a:xfrm>
            <a:off x="0" y="0"/>
            <a:ext cx="9144000" cy="5143500"/>
          </a:xfrm>
          <a:prstGeom prst="rect">
            <a:avLst/>
          </a:prstGeom>
        </p:spPr>
      </p:pic>
      <p:sp>
        <p:nvSpPr>
          <p:cNvPr id="2" name="Title 1"/>
          <p:cNvSpPr>
            <a:spLocks noGrp="1"/>
          </p:cNvSpPr>
          <p:nvPr>
            <p:ph type="ctrTitle" hasCustomPrompt="1"/>
          </p:nvPr>
        </p:nvSpPr>
        <p:spPr>
          <a:xfrm>
            <a:off x="503238" y="808038"/>
            <a:ext cx="5487911" cy="1014136"/>
          </a:xfrm>
        </p:spPr>
        <p:txBody>
          <a:bodyPr lIns="0" tIns="0" rIns="0" bIns="0" anchor="t">
            <a:normAutofit/>
          </a:bodyPr>
          <a:lstStyle>
            <a:lvl1pPr algn="l">
              <a:defRPr sz="3000">
                <a:solidFill>
                  <a:schemeClr val="accent1"/>
                </a:solidFill>
                <a:latin typeface="Arial" panose="020B0604020202020204" pitchFamily="34" charset="0"/>
                <a:cs typeface="Arial" panose="020B0604020202020204" pitchFamily="34" charset="0"/>
              </a:defRPr>
            </a:lvl1pPr>
          </a:lstStyle>
          <a:p>
            <a:r>
              <a:rPr lang="en-US" dirty="0"/>
              <a:t>COVER IN 30 PT ARIAL</a:t>
            </a:r>
            <a:br>
              <a:rPr lang="en-US" dirty="0"/>
            </a:br>
            <a:r>
              <a:rPr lang="en-US" dirty="0"/>
              <a:t>REGULAR CAPS</a:t>
            </a:r>
          </a:p>
        </p:txBody>
      </p:sp>
      <p:sp>
        <p:nvSpPr>
          <p:cNvPr id="3" name="Subtitle 2"/>
          <p:cNvSpPr>
            <a:spLocks noGrp="1"/>
          </p:cNvSpPr>
          <p:nvPr>
            <p:ph type="subTitle" idx="1" hasCustomPrompt="1"/>
          </p:nvPr>
        </p:nvSpPr>
        <p:spPr>
          <a:xfrm>
            <a:off x="503238" y="1923047"/>
            <a:ext cx="5487911" cy="1242205"/>
          </a:xfrm>
        </p:spPr>
        <p:txBody>
          <a:bodyPr lIns="0" tIns="0" rIns="0" bIns="0">
            <a:normAutofit/>
          </a:bodyPr>
          <a:lstStyle>
            <a:lvl1pPr marL="0" indent="0" algn="l">
              <a:lnSpc>
                <a:spcPct val="100000"/>
              </a:lnSpc>
              <a:spcBef>
                <a:spcPts val="0"/>
              </a:spcBef>
              <a:buNone/>
              <a:defRPr sz="1500">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Subtitles appear here:</a:t>
            </a:r>
          </a:p>
          <a:p>
            <a:r>
              <a:rPr lang="en-US" dirty="0"/>
              <a:t>15 pt Arial regular. A presentation by Victoria Littler</a:t>
            </a:r>
          </a:p>
        </p:txBody>
      </p:sp>
      <p:sp>
        <p:nvSpPr>
          <p:cNvPr id="6" name="Text Placeholder 5">
            <a:extLst>
              <a:ext uri="{FF2B5EF4-FFF2-40B4-BE49-F238E27FC236}">
                <a16:creationId xmlns:a16="http://schemas.microsoft.com/office/drawing/2014/main" id="{8882D227-2AE3-4448-8246-77D349F5E03F}"/>
              </a:ext>
            </a:extLst>
          </p:cNvPr>
          <p:cNvSpPr>
            <a:spLocks noGrp="1"/>
          </p:cNvSpPr>
          <p:nvPr>
            <p:ph type="body" sz="quarter" idx="10" hasCustomPrompt="1"/>
          </p:nvPr>
        </p:nvSpPr>
        <p:spPr>
          <a:xfrm>
            <a:off x="6315492" y="4764503"/>
            <a:ext cx="2106612" cy="118800"/>
          </a:xfrm>
        </p:spPr>
        <p:txBody>
          <a:bodyPr>
            <a:normAutofit/>
          </a:bodyPr>
          <a:lstStyle>
            <a:lvl1pPr algn="r">
              <a:defRPr sz="800">
                <a:solidFill>
                  <a:schemeClr val="bg1"/>
                </a:solidFill>
              </a:defRPr>
            </a:lvl1pPr>
          </a:lstStyle>
          <a:p>
            <a:pPr lvl="0"/>
            <a:r>
              <a:rPr lang="en-US" dirty="0"/>
              <a:t>00 MONTH 2018 | REF 123456</a:t>
            </a:r>
          </a:p>
        </p:txBody>
      </p:sp>
      <p:pic>
        <p:nvPicPr>
          <p:cNvPr id="8" name="Picture 7">
            <a:extLst>
              <a:ext uri="{FF2B5EF4-FFF2-40B4-BE49-F238E27FC236}">
                <a16:creationId xmlns:a16="http://schemas.microsoft.com/office/drawing/2014/main" id="{D5C62052-0D74-4348-B199-0287010EB6F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44365" y="4084588"/>
            <a:ext cx="3832860" cy="1062786"/>
          </a:xfrm>
          <a:prstGeom prst="rect">
            <a:avLst/>
          </a:prstGeom>
        </p:spPr>
      </p:pic>
    </p:spTree>
    <p:extLst>
      <p:ext uri="{BB962C8B-B14F-4D97-AF65-F5344CB8AC3E}">
        <p14:creationId xmlns:p14="http://schemas.microsoft.com/office/powerpoint/2010/main" val="958158651"/>
      </p:ext>
    </p:extLst>
  </p:cSld>
  <p:clrMapOvr>
    <a:masterClrMapping/>
  </p:clrMapOvr>
  <p:extLst>
    <p:ext uri="{DCECCB84-F9BA-43D5-87BE-67443E8EF086}">
      <p15:sldGuideLst xmlns:p15="http://schemas.microsoft.com/office/powerpoint/2012/main">
        <p15:guide id="1" orient="horz" pos="509">
          <p15:clr>
            <a:srgbClr val="FBAE40"/>
          </p15:clr>
        </p15:guide>
        <p15:guide id="2" pos="2880">
          <p15:clr>
            <a:srgbClr val="FBAE40"/>
          </p15:clr>
        </p15:guide>
        <p15:guide id="3" orient="horz" pos="1212">
          <p15:clr>
            <a:srgbClr val="FBAE40"/>
          </p15:clr>
        </p15:guide>
        <p15:guide id="4" pos="317">
          <p15:clr>
            <a:srgbClr val="FBAE40"/>
          </p15:clr>
        </p15:guide>
        <p15:guide id="5" pos="1360">
          <p15:clr>
            <a:srgbClr val="FBAE40"/>
          </p15:clr>
        </p15:guide>
        <p15:guide id="6" orient="horz" pos="3031">
          <p15:clr>
            <a:srgbClr val="FBAE40"/>
          </p15:clr>
        </p15:guide>
        <p15:guide id="7" pos="5437">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765E52E-D597-4742-BB27-76B498E3808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5583"/>
          <a:stretch/>
        </p:blipFill>
        <p:spPr>
          <a:xfrm>
            <a:off x="2272161" y="0"/>
            <a:ext cx="6871839" cy="5145088"/>
          </a:xfrm>
          <a:prstGeom prst="rect">
            <a:avLst/>
          </a:prstGeom>
        </p:spPr>
      </p:pic>
      <p:pic>
        <p:nvPicPr>
          <p:cNvPr id="5" name="Picture 4">
            <a:extLst>
              <a:ext uri="{FF2B5EF4-FFF2-40B4-BE49-F238E27FC236}">
                <a16:creationId xmlns:a16="http://schemas.microsoft.com/office/drawing/2014/main" id="{64E7626C-AEFA-3B41-A6D1-9A6797250E50}"/>
              </a:ext>
            </a:extLst>
          </p:cNvPr>
          <p:cNvPicPr>
            <a:picLocks noChangeAspect="1"/>
          </p:cNvPicPr>
          <p:nvPr userDrawn="1"/>
        </p:nvPicPr>
        <p:blipFill>
          <a:blip r:embed="rId3"/>
          <a:stretch>
            <a:fillRect/>
          </a:stretch>
        </p:blipFill>
        <p:spPr>
          <a:xfrm>
            <a:off x="0" y="0"/>
            <a:ext cx="9144000" cy="5143500"/>
          </a:xfrm>
          <a:prstGeom prst="rect">
            <a:avLst/>
          </a:prstGeom>
        </p:spPr>
      </p:pic>
      <p:sp>
        <p:nvSpPr>
          <p:cNvPr id="2" name="Title 1"/>
          <p:cNvSpPr>
            <a:spLocks noGrp="1"/>
          </p:cNvSpPr>
          <p:nvPr>
            <p:ph type="ctrTitle" hasCustomPrompt="1"/>
          </p:nvPr>
        </p:nvSpPr>
        <p:spPr>
          <a:xfrm>
            <a:off x="503238" y="808038"/>
            <a:ext cx="5487911" cy="1014136"/>
          </a:xfrm>
        </p:spPr>
        <p:txBody>
          <a:bodyPr lIns="0" tIns="0" rIns="0" bIns="0" anchor="t">
            <a:normAutofit/>
          </a:bodyPr>
          <a:lstStyle>
            <a:lvl1pPr algn="l">
              <a:defRPr sz="3000">
                <a:solidFill>
                  <a:schemeClr val="accent1"/>
                </a:solidFill>
                <a:latin typeface="Arial" panose="020B0604020202020204" pitchFamily="34" charset="0"/>
                <a:cs typeface="Arial" panose="020B0604020202020204" pitchFamily="34" charset="0"/>
              </a:defRPr>
            </a:lvl1pPr>
          </a:lstStyle>
          <a:p>
            <a:r>
              <a:rPr lang="en-US" dirty="0"/>
              <a:t>COVER IN 30 PT ARIAL</a:t>
            </a:r>
            <a:br>
              <a:rPr lang="en-US" dirty="0"/>
            </a:br>
            <a:r>
              <a:rPr lang="en-US" dirty="0"/>
              <a:t>REGULAR CAPS</a:t>
            </a:r>
          </a:p>
        </p:txBody>
      </p:sp>
      <p:sp>
        <p:nvSpPr>
          <p:cNvPr id="3" name="Subtitle 2"/>
          <p:cNvSpPr>
            <a:spLocks noGrp="1"/>
          </p:cNvSpPr>
          <p:nvPr>
            <p:ph type="subTitle" idx="1" hasCustomPrompt="1"/>
          </p:nvPr>
        </p:nvSpPr>
        <p:spPr>
          <a:xfrm>
            <a:off x="503238" y="1923047"/>
            <a:ext cx="5487911" cy="1242205"/>
          </a:xfrm>
        </p:spPr>
        <p:txBody>
          <a:bodyPr lIns="0" tIns="0" rIns="0" bIns="0">
            <a:normAutofit/>
          </a:bodyPr>
          <a:lstStyle>
            <a:lvl1pPr marL="0" indent="0" algn="l">
              <a:lnSpc>
                <a:spcPct val="100000"/>
              </a:lnSpc>
              <a:spcBef>
                <a:spcPts val="0"/>
              </a:spcBef>
              <a:buNone/>
              <a:defRPr sz="1500">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Subtitles appear here:</a:t>
            </a:r>
          </a:p>
          <a:p>
            <a:r>
              <a:rPr lang="en-US" dirty="0"/>
              <a:t>15 pt Arial regular. A presentation by Victoria Littler</a:t>
            </a:r>
          </a:p>
        </p:txBody>
      </p:sp>
      <p:sp>
        <p:nvSpPr>
          <p:cNvPr id="6" name="Text Placeholder 5">
            <a:extLst>
              <a:ext uri="{FF2B5EF4-FFF2-40B4-BE49-F238E27FC236}">
                <a16:creationId xmlns:a16="http://schemas.microsoft.com/office/drawing/2014/main" id="{8882D227-2AE3-4448-8246-77D349F5E03F}"/>
              </a:ext>
            </a:extLst>
          </p:cNvPr>
          <p:cNvSpPr>
            <a:spLocks noGrp="1"/>
          </p:cNvSpPr>
          <p:nvPr>
            <p:ph type="body" sz="quarter" idx="10" hasCustomPrompt="1"/>
          </p:nvPr>
        </p:nvSpPr>
        <p:spPr>
          <a:xfrm>
            <a:off x="6315492" y="4764503"/>
            <a:ext cx="2106612" cy="118800"/>
          </a:xfrm>
        </p:spPr>
        <p:txBody>
          <a:bodyPr>
            <a:normAutofit/>
          </a:bodyPr>
          <a:lstStyle>
            <a:lvl1pPr algn="r">
              <a:defRPr sz="800">
                <a:solidFill>
                  <a:schemeClr val="bg1"/>
                </a:solidFill>
              </a:defRPr>
            </a:lvl1pPr>
          </a:lstStyle>
          <a:p>
            <a:pPr lvl="0"/>
            <a:r>
              <a:rPr lang="en-US" dirty="0"/>
              <a:t>00 MONTH 2018 | REF 123456</a:t>
            </a:r>
          </a:p>
        </p:txBody>
      </p:sp>
      <p:pic>
        <p:nvPicPr>
          <p:cNvPr id="8" name="Picture 7">
            <a:extLst>
              <a:ext uri="{FF2B5EF4-FFF2-40B4-BE49-F238E27FC236}">
                <a16:creationId xmlns:a16="http://schemas.microsoft.com/office/drawing/2014/main" id="{D5C62052-0D74-4348-B199-0287010EB6F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44365" y="4084588"/>
            <a:ext cx="3832860" cy="1062786"/>
          </a:xfrm>
          <a:prstGeom prst="rect">
            <a:avLst/>
          </a:prstGeom>
        </p:spPr>
      </p:pic>
    </p:spTree>
    <p:extLst>
      <p:ext uri="{BB962C8B-B14F-4D97-AF65-F5344CB8AC3E}">
        <p14:creationId xmlns:p14="http://schemas.microsoft.com/office/powerpoint/2010/main" val="637356677"/>
      </p:ext>
    </p:extLst>
  </p:cSld>
  <p:clrMapOvr>
    <a:masterClrMapping/>
  </p:clrMapOvr>
  <p:extLst>
    <p:ext uri="{DCECCB84-F9BA-43D5-87BE-67443E8EF086}">
      <p15:sldGuideLst xmlns:p15="http://schemas.microsoft.com/office/powerpoint/2012/main">
        <p15:guide id="1" orient="horz" pos="509">
          <p15:clr>
            <a:srgbClr val="FBAE40"/>
          </p15:clr>
        </p15:guide>
        <p15:guide id="2" pos="2880">
          <p15:clr>
            <a:srgbClr val="FBAE40"/>
          </p15:clr>
        </p15:guide>
        <p15:guide id="3" orient="horz" pos="1212">
          <p15:clr>
            <a:srgbClr val="FBAE40"/>
          </p15:clr>
        </p15:guide>
        <p15:guide id="4" pos="317">
          <p15:clr>
            <a:srgbClr val="FBAE40"/>
          </p15:clr>
        </p15:guide>
        <p15:guide id="5" pos="1360">
          <p15:clr>
            <a:srgbClr val="FBAE40"/>
          </p15:clr>
        </p15:guide>
        <p15:guide id="6" orient="horz" pos="3031">
          <p15:clr>
            <a:srgbClr val="FBAE40"/>
          </p15:clr>
        </p15:guide>
        <p15:guide id="7" pos="5437">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C3AA7DDE-830A-BA42-9672-98063FC999E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86700" y="0"/>
            <a:ext cx="1257300" cy="800100"/>
          </a:xfrm>
          <a:prstGeom prst="rect">
            <a:avLst/>
          </a:prstGeom>
        </p:spPr>
      </p:pic>
      <p:pic>
        <p:nvPicPr>
          <p:cNvPr id="9" name="Picture 8">
            <a:extLst>
              <a:ext uri="{FF2B5EF4-FFF2-40B4-BE49-F238E27FC236}">
                <a16:creationId xmlns:a16="http://schemas.microsoft.com/office/drawing/2014/main" id="{2D46AC92-79DE-BA47-849F-28E6F389D8D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9144000" cy="800100"/>
          </a:xfrm>
          <a:prstGeom prst="rect">
            <a:avLst/>
          </a:prstGeom>
        </p:spPr>
      </p:pic>
      <p:sp>
        <p:nvSpPr>
          <p:cNvPr id="3" name="Content Placeholder 2"/>
          <p:cNvSpPr>
            <a:spLocks noGrp="1"/>
          </p:cNvSpPr>
          <p:nvPr>
            <p:ph idx="1"/>
          </p:nvPr>
        </p:nvSpPr>
        <p:spPr>
          <a:xfrm>
            <a:off x="506781" y="1693863"/>
            <a:ext cx="6912000" cy="2833200"/>
          </a:xfrm>
        </p:spPr>
        <p:txBody>
          <a:bodyPr/>
          <a:lstStyle>
            <a:lvl3pPr>
              <a:buClr>
                <a:schemeClr val="accent3"/>
              </a:buClr>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14">
            <a:extLst>
              <a:ext uri="{FF2B5EF4-FFF2-40B4-BE49-F238E27FC236}">
                <a16:creationId xmlns:a16="http://schemas.microsoft.com/office/drawing/2014/main" id="{C786F5BA-4C7A-B84A-8CFD-5EF2D579FB6F}"/>
              </a:ext>
            </a:extLst>
          </p:cNvPr>
          <p:cNvSpPr>
            <a:spLocks noGrp="1"/>
          </p:cNvSpPr>
          <p:nvPr>
            <p:ph type="title"/>
          </p:nvPr>
        </p:nvSpPr>
        <p:spPr>
          <a:xfrm>
            <a:off x="503237" y="0"/>
            <a:ext cx="6912000" cy="797441"/>
          </a:xfrm>
        </p:spPr>
        <p:txBody>
          <a:bodyPr/>
          <a:lstStyle/>
          <a:p>
            <a:r>
              <a:rPr lang="en-US"/>
              <a:t>Click to edit Master title style</a:t>
            </a:r>
          </a:p>
        </p:txBody>
      </p:sp>
      <p:sp>
        <p:nvSpPr>
          <p:cNvPr id="17" name="Text Placeholder 16">
            <a:extLst>
              <a:ext uri="{FF2B5EF4-FFF2-40B4-BE49-F238E27FC236}">
                <a16:creationId xmlns:a16="http://schemas.microsoft.com/office/drawing/2014/main" id="{0621CFA8-2710-D748-936F-363E0FF78AD5}"/>
              </a:ext>
            </a:extLst>
          </p:cNvPr>
          <p:cNvSpPr>
            <a:spLocks noGrp="1"/>
          </p:cNvSpPr>
          <p:nvPr>
            <p:ph type="body" sz="quarter" idx="10" hasCustomPrompt="1"/>
          </p:nvPr>
        </p:nvSpPr>
        <p:spPr>
          <a:xfrm>
            <a:off x="503237" y="1165567"/>
            <a:ext cx="8128000" cy="290856"/>
          </a:xfrm>
        </p:spPr>
        <p:txBody>
          <a:bodyPr anchor="t" anchorCtr="0"/>
          <a:lstStyle>
            <a:lvl1pPr>
              <a:defRPr>
                <a:solidFill>
                  <a:schemeClr val="accent1"/>
                </a:solidFill>
              </a:defRPr>
            </a:lvl1pPr>
            <a:lvl2pPr marL="3175" indent="0">
              <a:buNone/>
              <a:defRPr/>
            </a:lvl2pPr>
          </a:lstStyle>
          <a:p>
            <a:pPr lvl="0"/>
            <a:r>
              <a:rPr lang="en-US"/>
              <a:t>HEADLINE APPEARS IN 18P ARIAL REGULAR CAPS</a:t>
            </a:r>
          </a:p>
        </p:txBody>
      </p:sp>
      <p:sp>
        <p:nvSpPr>
          <p:cNvPr id="20" name="Footer Placeholder 19">
            <a:extLst>
              <a:ext uri="{FF2B5EF4-FFF2-40B4-BE49-F238E27FC236}">
                <a16:creationId xmlns:a16="http://schemas.microsoft.com/office/drawing/2014/main" id="{0CCD53EC-7B8A-724E-8144-DBA3A87529BB}"/>
              </a:ext>
            </a:extLst>
          </p:cNvPr>
          <p:cNvSpPr>
            <a:spLocks noGrp="1"/>
          </p:cNvSpPr>
          <p:nvPr>
            <p:ph type="ftr" sz="quarter" idx="11"/>
          </p:nvPr>
        </p:nvSpPr>
        <p:spPr/>
        <p:txBody>
          <a:bodyPr/>
          <a:lstStyle/>
          <a:p>
            <a:r>
              <a:rPr lang="en-US" dirty="0"/>
              <a:t>HELPING YOU THRIVE IN A CHANGING WORLD</a:t>
            </a:r>
          </a:p>
        </p:txBody>
      </p:sp>
      <p:sp>
        <p:nvSpPr>
          <p:cNvPr id="21" name="Slide Number Placeholder 20">
            <a:extLst>
              <a:ext uri="{FF2B5EF4-FFF2-40B4-BE49-F238E27FC236}">
                <a16:creationId xmlns:a16="http://schemas.microsoft.com/office/drawing/2014/main" id="{1EEAB86A-BCC6-9149-A518-0B80F1256AF6}"/>
              </a:ext>
            </a:extLst>
          </p:cNvPr>
          <p:cNvSpPr>
            <a:spLocks noGrp="1"/>
          </p:cNvSpPr>
          <p:nvPr>
            <p:ph type="sldNum" sz="quarter" idx="12"/>
          </p:nvPr>
        </p:nvSpPr>
        <p:spPr/>
        <p:txBody>
          <a:bodyPr/>
          <a:lstStyle/>
          <a:p>
            <a:fld id="{7EF2E46A-3595-3F48-9C6C-DAC7D7569F87}" type="slidenum">
              <a:rPr lang="en-US" smtClean="0"/>
              <a:pPr/>
              <a:t>‹#›</a:t>
            </a:fld>
            <a:endParaRPr lang="en-US" dirty="0"/>
          </a:p>
        </p:txBody>
      </p:sp>
      <p:pic>
        <p:nvPicPr>
          <p:cNvPr id="4" name="Picture 3">
            <a:extLst>
              <a:ext uri="{FF2B5EF4-FFF2-40B4-BE49-F238E27FC236}">
                <a16:creationId xmlns:a16="http://schemas.microsoft.com/office/drawing/2014/main" id="{A894A3E4-9EEB-4B5C-8037-32529CDC839C}"/>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31807" y="4486615"/>
            <a:ext cx="2302949" cy="640323"/>
          </a:xfrm>
          <a:prstGeom prst="rect">
            <a:avLst/>
          </a:prstGeom>
        </p:spPr>
      </p:pic>
    </p:spTree>
    <p:extLst>
      <p:ext uri="{BB962C8B-B14F-4D97-AF65-F5344CB8AC3E}">
        <p14:creationId xmlns:p14="http://schemas.microsoft.com/office/powerpoint/2010/main" val="218940507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1BF07A5-F071-7643-8EB8-F2C3CDD6DA8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572001" y="0"/>
            <a:ext cx="4572000" cy="5145088"/>
          </a:xfrm>
          <a:prstGeom prst="rect">
            <a:avLst/>
          </a:prstGeom>
        </p:spPr>
      </p:pic>
      <p:pic>
        <p:nvPicPr>
          <p:cNvPr id="5" name="Picture 4">
            <a:extLst>
              <a:ext uri="{FF2B5EF4-FFF2-40B4-BE49-F238E27FC236}">
                <a16:creationId xmlns:a16="http://schemas.microsoft.com/office/drawing/2014/main" id="{64E7626C-AEFA-3B41-A6D1-9A6797250E50}"/>
              </a:ext>
            </a:extLst>
          </p:cNvPr>
          <p:cNvPicPr>
            <a:picLocks noChangeAspect="1"/>
          </p:cNvPicPr>
          <p:nvPr userDrawn="1"/>
        </p:nvPicPr>
        <p:blipFill>
          <a:blip r:embed="rId3"/>
          <a:stretch>
            <a:fillRect/>
          </a:stretch>
        </p:blipFill>
        <p:spPr>
          <a:xfrm>
            <a:off x="0" y="0"/>
            <a:ext cx="9144000" cy="5143500"/>
          </a:xfrm>
          <a:prstGeom prst="rect">
            <a:avLst/>
          </a:prstGeom>
        </p:spPr>
      </p:pic>
      <p:sp>
        <p:nvSpPr>
          <p:cNvPr id="2" name="Title 1"/>
          <p:cNvSpPr>
            <a:spLocks noGrp="1"/>
          </p:cNvSpPr>
          <p:nvPr>
            <p:ph type="ctrTitle" hasCustomPrompt="1"/>
          </p:nvPr>
        </p:nvSpPr>
        <p:spPr>
          <a:xfrm>
            <a:off x="503238" y="808038"/>
            <a:ext cx="5487911" cy="1014136"/>
          </a:xfrm>
        </p:spPr>
        <p:txBody>
          <a:bodyPr lIns="0" tIns="0" rIns="0" bIns="0" anchor="t">
            <a:normAutofit/>
          </a:bodyPr>
          <a:lstStyle>
            <a:lvl1pPr algn="l">
              <a:defRPr sz="3000">
                <a:solidFill>
                  <a:schemeClr val="accent1"/>
                </a:solidFill>
                <a:latin typeface="Arial" panose="020B0604020202020204" pitchFamily="34" charset="0"/>
                <a:cs typeface="Arial" panose="020B0604020202020204" pitchFamily="34" charset="0"/>
              </a:defRPr>
            </a:lvl1pPr>
          </a:lstStyle>
          <a:p>
            <a:r>
              <a:rPr lang="en-US" dirty="0"/>
              <a:t>COVER IN 30 PT ARIAL</a:t>
            </a:r>
            <a:br>
              <a:rPr lang="en-US" dirty="0"/>
            </a:br>
            <a:r>
              <a:rPr lang="en-US" dirty="0"/>
              <a:t>REGULAR CAPS</a:t>
            </a:r>
          </a:p>
        </p:txBody>
      </p:sp>
      <p:sp>
        <p:nvSpPr>
          <p:cNvPr id="3" name="Subtitle 2"/>
          <p:cNvSpPr>
            <a:spLocks noGrp="1"/>
          </p:cNvSpPr>
          <p:nvPr>
            <p:ph type="subTitle" idx="1" hasCustomPrompt="1"/>
          </p:nvPr>
        </p:nvSpPr>
        <p:spPr>
          <a:xfrm>
            <a:off x="503238" y="1923047"/>
            <a:ext cx="5487911" cy="1242205"/>
          </a:xfrm>
        </p:spPr>
        <p:txBody>
          <a:bodyPr lIns="0" tIns="0" rIns="0" bIns="0">
            <a:normAutofit/>
          </a:bodyPr>
          <a:lstStyle>
            <a:lvl1pPr marL="0" indent="0" algn="l">
              <a:lnSpc>
                <a:spcPct val="100000"/>
              </a:lnSpc>
              <a:spcBef>
                <a:spcPts val="0"/>
              </a:spcBef>
              <a:buNone/>
              <a:defRPr sz="1500">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Subtitles appear here:</a:t>
            </a:r>
          </a:p>
          <a:p>
            <a:r>
              <a:rPr lang="en-US" dirty="0"/>
              <a:t>15 pt Arial regular. A presentation by Victoria Littler</a:t>
            </a:r>
          </a:p>
        </p:txBody>
      </p:sp>
      <p:sp>
        <p:nvSpPr>
          <p:cNvPr id="6" name="Text Placeholder 5">
            <a:extLst>
              <a:ext uri="{FF2B5EF4-FFF2-40B4-BE49-F238E27FC236}">
                <a16:creationId xmlns:a16="http://schemas.microsoft.com/office/drawing/2014/main" id="{8882D227-2AE3-4448-8246-77D349F5E03F}"/>
              </a:ext>
            </a:extLst>
          </p:cNvPr>
          <p:cNvSpPr>
            <a:spLocks noGrp="1"/>
          </p:cNvSpPr>
          <p:nvPr>
            <p:ph type="body" sz="quarter" idx="10" hasCustomPrompt="1"/>
          </p:nvPr>
        </p:nvSpPr>
        <p:spPr>
          <a:xfrm>
            <a:off x="6315492" y="4764503"/>
            <a:ext cx="2106612" cy="118800"/>
          </a:xfrm>
        </p:spPr>
        <p:txBody>
          <a:bodyPr>
            <a:normAutofit/>
          </a:bodyPr>
          <a:lstStyle>
            <a:lvl1pPr algn="r">
              <a:defRPr sz="800">
                <a:solidFill>
                  <a:schemeClr val="bg1"/>
                </a:solidFill>
              </a:defRPr>
            </a:lvl1pPr>
          </a:lstStyle>
          <a:p>
            <a:pPr lvl="0"/>
            <a:r>
              <a:rPr lang="en-US" dirty="0"/>
              <a:t>00 MONTH 2018 | REF 123456</a:t>
            </a:r>
          </a:p>
        </p:txBody>
      </p:sp>
      <p:pic>
        <p:nvPicPr>
          <p:cNvPr id="8" name="Picture 7">
            <a:extLst>
              <a:ext uri="{FF2B5EF4-FFF2-40B4-BE49-F238E27FC236}">
                <a16:creationId xmlns:a16="http://schemas.microsoft.com/office/drawing/2014/main" id="{D5C62052-0D74-4348-B199-0287010EB6F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44365" y="4084588"/>
            <a:ext cx="3832860" cy="1062786"/>
          </a:xfrm>
          <a:prstGeom prst="rect">
            <a:avLst/>
          </a:prstGeom>
        </p:spPr>
      </p:pic>
    </p:spTree>
    <p:extLst>
      <p:ext uri="{BB962C8B-B14F-4D97-AF65-F5344CB8AC3E}">
        <p14:creationId xmlns:p14="http://schemas.microsoft.com/office/powerpoint/2010/main" val="3953019802"/>
      </p:ext>
    </p:extLst>
  </p:cSld>
  <p:clrMapOvr>
    <a:masterClrMapping/>
  </p:clrMapOvr>
  <p:extLst>
    <p:ext uri="{DCECCB84-F9BA-43D5-87BE-67443E8EF086}">
      <p15:sldGuideLst xmlns:p15="http://schemas.microsoft.com/office/powerpoint/2012/main">
        <p15:guide id="1" orient="horz" pos="509">
          <p15:clr>
            <a:srgbClr val="FBAE40"/>
          </p15:clr>
        </p15:guide>
        <p15:guide id="2" pos="2880">
          <p15:clr>
            <a:srgbClr val="FBAE40"/>
          </p15:clr>
        </p15:guide>
        <p15:guide id="3" orient="horz" pos="1212">
          <p15:clr>
            <a:srgbClr val="FBAE40"/>
          </p15:clr>
        </p15:guide>
        <p15:guide id="4" pos="317">
          <p15:clr>
            <a:srgbClr val="FBAE40"/>
          </p15:clr>
        </p15:guide>
        <p15:guide id="5" pos="1360">
          <p15:clr>
            <a:srgbClr val="FBAE40"/>
          </p15:clr>
        </p15:guide>
        <p15:guide id="6" orient="horz" pos="3031">
          <p15:clr>
            <a:srgbClr val="FBAE40"/>
          </p15:clr>
        </p15:guide>
        <p15:guide id="7" pos="5437">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rgbClr val="EDEDED"/>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4E7626C-AEFA-3B41-A6D1-9A6797250E50}"/>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2" name="Title 1"/>
          <p:cNvSpPr>
            <a:spLocks noGrp="1"/>
          </p:cNvSpPr>
          <p:nvPr>
            <p:ph type="ctrTitle" hasCustomPrompt="1"/>
          </p:nvPr>
        </p:nvSpPr>
        <p:spPr>
          <a:xfrm>
            <a:off x="503238" y="808038"/>
            <a:ext cx="5487911" cy="987632"/>
          </a:xfrm>
        </p:spPr>
        <p:txBody>
          <a:bodyPr lIns="0" tIns="0" rIns="0" bIns="0" anchor="t">
            <a:normAutofit/>
          </a:bodyPr>
          <a:lstStyle>
            <a:lvl1pPr algn="l">
              <a:defRPr sz="3000">
                <a:solidFill>
                  <a:schemeClr val="accent1"/>
                </a:solidFill>
                <a:latin typeface="Arial" panose="020B0604020202020204" pitchFamily="34" charset="0"/>
                <a:cs typeface="Arial" panose="020B0604020202020204" pitchFamily="34" charset="0"/>
              </a:defRPr>
            </a:lvl1pPr>
          </a:lstStyle>
          <a:p>
            <a:r>
              <a:rPr lang="en-US" dirty="0"/>
              <a:t>COVER IN 30 PT ARIAL</a:t>
            </a:r>
            <a:br>
              <a:rPr lang="en-US" dirty="0"/>
            </a:br>
            <a:r>
              <a:rPr lang="en-US" dirty="0"/>
              <a:t>REGULAR CAPS</a:t>
            </a:r>
          </a:p>
        </p:txBody>
      </p:sp>
      <p:sp>
        <p:nvSpPr>
          <p:cNvPr id="3" name="Subtitle 2"/>
          <p:cNvSpPr>
            <a:spLocks noGrp="1"/>
          </p:cNvSpPr>
          <p:nvPr>
            <p:ph type="subTitle" idx="1" hasCustomPrompt="1"/>
          </p:nvPr>
        </p:nvSpPr>
        <p:spPr>
          <a:xfrm>
            <a:off x="503238" y="1923047"/>
            <a:ext cx="5487911" cy="1242205"/>
          </a:xfrm>
        </p:spPr>
        <p:txBody>
          <a:bodyPr lIns="0" tIns="0" rIns="0" bIns="0">
            <a:normAutofit/>
          </a:bodyPr>
          <a:lstStyle>
            <a:lvl1pPr marL="0" indent="0" algn="l">
              <a:lnSpc>
                <a:spcPct val="100000"/>
              </a:lnSpc>
              <a:spcBef>
                <a:spcPts val="0"/>
              </a:spcBef>
              <a:buNone/>
              <a:defRPr sz="1500">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Subtitles appear here:</a:t>
            </a:r>
          </a:p>
          <a:p>
            <a:r>
              <a:rPr lang="en-US" dirty="0"/>
              <a:t>15 pt Arial regular. A presentation by Victoria Littler</a:t>
            </a:r>
          </a:p>
        </p:txBody>
      </p:sp>
      <p:sp>
        <p:nvSpPr>
          <p:cNvPr id="8" name="Text Placeholder 7">
            <a:extLst>
              <a:ext uri="{FF2B5EF4-FFF2-40B4-BE49-F238E27FC236}">
                <a16:creationId xmlns:a16="http://schemas.microsoft.com/office/drawing/2014/main" id="{0FF1F6AB-C7C0-744B-8FD3-FBC8AC800F45}"/>
              </a:ext>
            </a:extLst>
          </p:cNvPr>
          <p:cNvSpPr>
            <a:spLocks noGrp="1"/>
          </p:cNvSpPr>
          <p:nvPr>
            <p:ph type="body" sz="quarter" idx="10" hasCustomPrompt="1"/>
          </p:nvPr>
        </p:nvSpPr>
        <p:spPr>
          <a:xfrm>
            <a:off x="5182016" y="4764503"/>
            <a:ext cx="3240088" cy="118800"/>
          </a:xfrm>
        </p:spPr>
        <p:txBody>
          <a:bodyPr>
            <a:normAutofit/>
          </a:bodyPr>
          <a:lstStyle>
            <a:lvl1pPr algn="r">
              <a:defRPr sz="800"/>
            </a:lvl1pPr>
          </a:lstStyle>
          <a:p>
            <a:pPr lvl="0"/>
            <a:r>
              <a:rPr lang="en-US" dirty="0"/>
              <a:t>00 MONTH 2018 | REF 123456</a:t>
            </a:r>
          </a:p>
        </p:txBody>
      </p:sp>
      <p:pic>
        <p:nvPicPr>
          <p:cNvPr id="9" name="Picture 8">
            <a:extLst>
              <a:ext uri="{FF2B5EF4-FFF2-40B4-BE49-F238E27FC236}">
                <a16:creationId xmlns:a16="http://schemas.microsoft.com/office/drawing/2014/main" id="{A1AB1E02-728A-5A42-8C20-C7F261793CA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44365" y="4084588"/>
            <a:ext cx="3832860" cy="1062786"/>
          </a:xfrm>
          <a:prstGeom prst="rect">
            <a:avLst/>
          </a:prstGeom>
        </p:spPr>
      </p:pic>
    </p:spTree>
    <p:extLst>
      <p:ext uri="{BB962C8B-B14F-4D97-AF65-F5344CB8AC3E}">
        <p14:creationId xmlns:p14="http://schemas.microsoft.com/office/powerpoint/2010/main" val="334712831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509">
          <p15:clr>
            <a:srgbClr val="FBAE40"/>
          </p15:clr>
        </p15:guide>
        <p15:guide id="2" pos="2880">
          <p15:clr>
            <a:srgbClr val="FBAE40"/>
          </p15:clr>
        </p15:guide>
        <p15:guide id="3" orient="horz" pos="1212">
          <p15:clr>
            <a:srgbClr val="FBAE40"/>
          </p15:clr>
        </p15:guide>
        <p15:guide id="4" pos="317">
          <p15:clr>
            <a:srgbClr val="FBAE40"/>
          </p15:clr>
        </p15:guide>
        <p15:guide id="5" pos="1360">
          <p15:clr>
            <a:srgbClr val="FBAE40"/>
          </p15:clr>
        </p15:guide>
        <p15:guide id="6" orient="horz" pos="3031">
          <p15:clr>
            <a:srgbClr val="FBAE40"/>
          </p15:clr>
        </p15:guide>
        <p15:guide id="7" pos="5437">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C3AA7DDE-830A-BA42-9672-98063FC999E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86700" y="0"/>
            <a:ext cx="1257300" cy="800100"/>
          </a:xfrm>
          <a:prstGeom prst="rect">
            <a:avLst/>
          </a:prstGeom>
        </p:spPr>
      </p:pic>
      <p:pic>
        <p:nvPicPr>
          <p:cNvPr id="9" name="Picture 8">
            <a:extLst>
              <a:ext uri="{FF2B5EF4-FFF2-40B4-BE49-F238E27FC236}">
                <a16:creationId xmlns:a16="http://schemas.microsoft.com/office/drawing/2014/main" id="{2D46AC92-79DE-BA47-849F-28E6F389D8D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9144000" cy="800100"/>
          </a:xfrm>
          <a:prstGeom prst="rect">
            <a:avLst/>
          </a:prstGeom>
        </p:spPr>
      </p:pic>
      <p:sp>
        <p:nvSpPr>
          <p:cNvPr id="3" name="Content Placeholder 2"/>
          <p:cNvSpPr>
            <a:spLocks noGrp="1"/>
          </p:cNvSpPr>
          <p:nvPr>
            <p:ph idx="1"/>
          </p:nvPr>
        </p:nvSpPr>
        <p:spPr>
          <a:xfrm>
            <a:off x="506781" y="1693863"/>
            <a:ext cx="6912000" cy="2833200"/>
          </a:xfrm>
        </p:spPr>
        <p:txBody>
          <a:bodyPr/>
          <a:lstStyle>
            <a:lvl3pPr>
              <a:buClr>
                <a:schemeClr val="accent3"/>
              </a:buClr>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itle 14">
            <a:extLst>
              <a:ext uri="{FF2B5EF4-FFF2-40B4-BE49-F238E27FC236}">
                <a16:creationId xmlns:a16="http://schemas.microsoft.com/office/drawing/2014/main" id="{C786F5BA-4C7A-B84A-8CFD-5EF2D579FB6F}"/>
              </a:ext>
            </a:extLst>
          </p:cNvPr>
          <p:cNvSpPr>
            <a:spLocks noGrp="1"/>
          </p:cNvSpPr>
          <p:nvPr>
            <p:ph type="title"/>
          </p:nvPr>
        </p:nvSpPr>
        <p:spPr>
          <a:xfrm>
            <a:off x="503237" y="0"/>
            <a:ext cx="6912000" cy="797441"/>
          </a:xfrm>
        </p:spPr>
        <p:txBody>
          <a:bodyPr/>
          <a:lstStyle/>
          <a:p>
            <a:r>
              <a:rPr lang="en-US"/>
              <a:t>Click to edit Master title style</a:t>
            </a:r>
            <a:endParaRPr lang="en-US" dirty="0"/>
          </a:p>
        </p:txBody>
      </p:sp>
      <p:sp>
        <p:nvSpPr>
          <p:cNvPr id="17" name="Text Placeholder 16">
            <a:extLst>
              <a:ext uri="{FF2B5EF4-FFF2-40B4-BE49-F238E27FC236}">
                <a16:creationId xmlns:a16="http://schemas.microsoft.com/office/drawing/2014/main" id="{0621CFA8-2710-D748-936F-363E0FF78AD5}"/>
              </a:ext>
            </a:extLst>
          </p:cNvPr>
          <p:cNvSpPr>
            <a:spLocks noGrp="1"/>
          </p:cNvSpPr>
          <p:nvPr>
            <p:ph type="body" sz="quarter" idx="10" hasCustomPrompt="1"/>
          </p:nvPr>
        </p:nvSpPr>
        <p:spPr>
          <a:xfrm>
            <a:off x="503237" y="1165567"/>
            <a:ext cx="8128000" cy="290856"/>
          </a:xfrm>
        </p:spPr>
        <p:txBody>
          <a:bodyPr anchor="t" anchorCtr="0"/>
          <a:lstStyle>
            <a:lvl1pPr>
              <a:defRPr>
                <a:solidFill>
                  <a:schemeClr val="accent1"/>
                </a:solidFill>
              </a:defRPr>
            </a:lvl1pPr>
            <a:lvl2pPr marL="3175" indent="0">
              <a:buNone/>
              <a:defRPr/>
            </a:lvl2pPr>
          </a:lstStyle>
          <a:p>
            <a:pPr lvl="0"/>
            <a:r>
              <a:rPr lang="en-US" dirty="0"/>
              <a:t>HEADLINE APPEARS IN 18P ARIAL REGULAR CAPS</a:t>
            </a:r>
          </a:p>
        </p:txBody>
      </p:sp>
      <p:sp>
        <p:nvSpPr>
          <p:cNvPr id="20" name="Footer Placeholder 19">
            <a:extLst>
              <a:ext uri="{FF2B5EF4-FFF2-40B4-BE49-F238E27FC236}">
                <a16:creationId xmlns:a16="http://schemas.microsoft.com/office/drawing/2014/main" id="{0CCD53EC-7B8A-724E-8144-DBA3A87529BB}"/>
              </a:ext>
            </a:extLst>
          </p:cNvPr>
          <p:cNvSpPr>
            <a:spLocks noGrp="1"/>
          </p:cNvSpPr>
          <p:nvPr>
            <p:ph type="ftr" sz="quarter" idx="11"/>
          </p:nvPr>
        </p:nvSpPr>
        <p:spPr/>
        <p:txBody>
          <a:bodyPr/>
          <a:lstStyle/>
          <a:p>
            <a:r>
              <a:rPr lang="en-US" dirty="0"/>
              <a:t>HELPING YOU THRIVE IN A CHANGING WORLD</a:t>
            </a:r>
          </a:p>
        </p:txBody>
      </p:sp>
      <p:sp>
        <p:nvSpPr>
          <p:cNvPr id="21" name="Slide Number Placeholder 20">
            <a:extLst>
              <a:ext uri="{FF2B5EF4-FFF2-40B4-BE49-F238E27FC236}">
                <a16:creationId xmlns:a16="http://schemas.microsoft.com/office/drawing/2014/main" id="{1EEAB86A-BCC6-9149-A518-0B80F1256AF6}"/>
              </a:ext>
            </a:extLst>
          </p:cNvPr>
          <p:cNvSpPr>
            <a:spLocks noGrp="1"/>
          </p:cNvSpPr>
          <p:nvPr>
            <p:ph type="sldNum" sz="quarter" idx="12"/>
          </p:nvPr>
        </p:nvSpPr>
        <p:spPr/>
        <p:txBody>
          <a:bodyPr/>
          <a:lstStyle/>
          <a:p>
            <a:fld id="{7EF2E46A-3595-3F48-9C6C-DAC7D7569F87}" type="slidenum">
              <a:rPr lang="en-US" smtClean="0"/>
              <a:pPr/>
              <a:t>‹#›</a:t>
            </a:fld>
            <a:endParaRPr lang="en-US" dirty="0"/>
          </a:p>
        </p:txBody>
      </p:sp>
      <p:pic>
        <p:nvPicPr>
          <p:cNvPr id="11" name="Picture 10">
            <a:extLst>
              <a:ext uri="{FF2B5EF4-FFF2-40B4-BE49-F238E27FC236}">
                <a16:creationId xmlns:a16="http://schemas.microsoft.com/office/drawing/2014/main" id="{71500293-7881-A641-9A27-6A91B7DB4E1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04385" y="4486954"/>
            <a:ext cx="2141635" cy="593838"/>
          </a:xfrm>
          <a:prstGeom prst="rect">
            <a:avLst/>
          </a:prstGeom>
        </p:spPr>
      </p:pic>
    </p:spTree>
    <p:extLst>
      <p:ext uri="{BB962C8B-B14F-4D97-AF65-F5344CB8AC3E}">
        <p14:creationId xmlns:p14="http://schemas.microsoft.com/office/powerpoint/2010/main" val="357732975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C3AA7DDE-830A-BA42-9672-98063FC999E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86700" y="0"/>
            <a:ext cx="1257300" cy="800100"/>
          </a:xfrm>
          <a:prstGeom prst="rect">
            <a:avLst/>
          </a:prstGeom>
        </p:spPr>
      </p:pic>
      <p:pic>
        <p:nvPicPr>
          <p:cNvPr id="9" name="Picture 8">
            <a:extLst>
              <a:ext uri="{FF2B5EF4-FFF2-40B4-BE49-F238E27FC236}">
                <a16:creationId xmlns:a16="http://schemas.microsoft.com/office/drawing/2014/main" id="{2D46AC92-79DE-BA47-849F-28E6F389D8D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9144000" cy="800100"/>
          </a:xfrm>
          <a:prstGeom prst="rect">
            <a:avLst/>
          </a:prstGeom>
        </p:spPr>
      </p:pic>
      <p:sp>
        <p:nvSpPr>
          <p:cNvPr id="3" name="Content Placeholder 2"/>
          <p:cNvSpPr>
            <a:spLocks noGrp="1"/>
          </p:cNvSpPr>
          <p:nvPr>
            <p:ph idx="1"/>
          </p:nvPr>
        </p:nvSpPr>
        <p:spPr>
          <a:xfrm>
            <a:off x="506781" y="1693863"/>
            <a:ext cx="3960000" cy="2833200"/>
          </a:xfrm>
        </p:spPr>
        <p:txBody>
          <a:bodyPr/>
          <a:lstStyle>
            <a:lvl3pPr>
              <a:buClr>
                <a:schemeClr val="accent3"/>
              </a:buClr>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itle 14">
            <a:extLst>
              <a:ext uri="{FF2B5EF4-FFF2-40B4-BE49-F238E27FC236}">
                <a16:creationId xmlns:a16="http://schemas.microsoft.com/office/drawing/2014/main" id="{C786F5BA-4C7A-B84A-8CFD-5EF2D579FB6F}"/>
              </a:ext>
            </a:extLst>
          </p:cNvPr>
          <p:cNvSpPr>
            <a:spLocks noGrp="1"/>
          </p:cNvSpPr>
          <p:nvPr>
            <p:ph type="title"/>
          </p:nvPr>
        </p:nvSpPr>
        <p:spPr>
          <a:xfrm>
            <a:off x="503237" y="0"/>
            <a:ext cx="6912000" cy="797441"/>
          </a:xfrm>
        </p:spPr>
        <p:txBody>
          <a:bodyPr/>
          <a:lstStyle/>
          <a:p>
            <a:r>
              <a:rPr lang="en-US"/>
              <a:t>Click to edit Master title style</a:t>
            </a:r>
            <a:endParaRPr lang="en-US" dirty="0"/>
          </a:p>
        </p:txBody>
      </p:sp>
      <p:sp>
        <p:nvSpPr>
          <p:cNvPr id="17" name="Text Placeholder 16">
            <a:extLst>
              <a:ext uri="{FF2B5EF4-FFF2-40B4-BE49-F238E27FC236}">
                <a16:creationId xmlns:a16="http://schemas.microsoft.com/office/drawing/2014/main" id="{0621CFA8-2710-D748-936F-363E0FF78AD5}"/>
              </a:ext>
            </a:extLst>
          </p:cNvPr>
          <p:cNvSpPr>
            <a:spLocks noGrp="1"/>
          </p:cNvSpPr>
          <p:nvPr>
            <p:ph type="body" sz="quarter" idx="10" hasCustomPrompt="1"/>
          </p:nvPr>
        </p:nvSpPr>
        <p:spPr>
          <a:xfrm>
            <a:off x="503236" y="1165567"/>
            <a:ext cx="8128001" cy="290856"/>
          </a:xfrm>
        </p:spPr>
        <p:txBody>
          <a:bodyPr anchor="t" anchorCtr="0"/>
          <a:lstStyle>
            <a:lvl1pPr>
              <a:defRPr>
                <a:solidFill>
                  <a:schemeClr val="accent1"/>
                </a:solidFill>
              </a:defRPr>
            </a:lvl1pPr>
            <a:lvl2pPr marL="3175" indent="0">
              <a:buNone/>
              <a:defRPr/>
            </a:lvl2pPr>
          </a:lstStyle>
          <a:p>
            <a:pPr lvl="0"/>
            <a:r>
              <a:rPr lang="en-US" dirty="0"/>
              <a:t>HEADLINE APPEARS IN 18P ARIAL REGULAR CAPS</a:t>
            </a:r>
          </a:p>
        </p:txBody>
      </p:sp>
      <p:sp>
        <p:nvSpPr>
          <p:cNvPr id="20" name="Footer Placeholder 19">
            <a:extLst>
              <a:ext uri="{FF2B5EF4-FFF2-40B4-BE49-F238E27FC236}">
                <a16:creationId xmlns:a16="http://schemas.microsoft.com/office/drawing/2014/main" id="{0CCD53EC-7B8A-724E-8144-DBA3A87529BB}"/>
              </a:ext>
            </a:extLst>
          </p:cNvPr>
          <p:cNvSpPr>
            <a:spLocks noGrp="1"/>
          </p:cNvSpPr>
          <p:nvPr>
            <p:ph type="ftr" sz="quarter" idx="11"/>
          </p:nvPr>
        </p:nvSpPr>
        <p:spPr/>
        <p:txBody>
          <a:bodyPr/>
          <a:lstStyle/>
          <a:p>
            <a:r>
              <a:rPr lang="en-US" dirty="0"/>
              <a:t>HELPING YOU THRIVE IN A CHANGING WORLD</a:t>
            </a:r>
          </a:p>
        </p:txBody>
      </p:sp>
      <p:sp>
        <p:nvSpPr>
          <p:cNvPr id="21" name="Slide Number Placeholder 20">
            <a:extLst>
              <a:ext uri="{FF2B5EF4-FFF2-40B4-BE49-F238E27FC236}">
                <a16:creationId xmlns:a16="http://schemas.microsoft.com/office/drawing/2014/main" id="{1EEAB86A-BCC6-9149-A518-0B80F1256AF6}"/>
              </a:ext>
            </a:extLst>
          </p:cNvPr>
          <p:cNvSpPr>
            <a:spLocks noGrp="1"/>
          </p:cNvSpPr>
          <p:nvPr>
            <p:ph type="sldNum" sz="quarter" idx="12"/>
          </p:nvPr>
        </p:nvSpPr>
        <p:spPr/>
        <p:txBody>
          <a:bodyPr/>
          <a:lstStyle/>
          <a:p>
            <a:fld id="{7EF2E46A-3595-3F48-9C6C-DAC7D7569F87}" type="slidenum">
              <a:rPr lang="en-US" smtClean="0"/>
              <a:pPr/>
              <a:t>‹#›</a:t>
            </a:fld>
            <a:endParaRPr lang="en-US" dirty="0"/>
          </a:p>
        </p:txBody>
      </p:sp>
      <p:sp>
        <p:nvSpPr>
          <p:cNvPr id="10" name="Content Placeholder 2">
            <a:extLst>
              <a:ext uri="{FF2B5EF4-FFF2-40B4-BE49-F238E27FC236}">
                <a16:creationId xmlns:a16="http://schemas.microsoft.com/office/drawing/2014/main" id="{80BEF0BC-78BD-DF4A-A0ED-4D80092B5C00}"/>
              </a:ext>
            </a:extLst>
          </p:cNvPr>
          <p:cNvSpPr>
            <a:spLocks noGrp="1"/>
          </p:cNvSpPr>
          <p:nvPr>
            <p:ph idx="13"/>
          </p:nvPr>
        </p:nvSpPr>
        <p:spPr>
          <a:xfrm>
            <a:off x="4669903" y="1693863"/>
            <a:ext cx="3960000" cy="2833200"/>
          </a:xfrm>
        </p:spPr>
        <p:txBody>
          <a:bodyPr/>
          <a:lstStyle>
            <a:lvl3pPr>
              <a:buClr>
                <a:schemeClr val="accent3"/>
              </a:buClr>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a:extLst>
              <a:ext uri="{FF2B5EF4-FFF2-40B4-BE49-F238E27FC236}">
                <a16:creationId xmlns:a16="http://schemas.microsoft.com/office/drawing/2014/main" id="{BC95AD25-F054-484F-A158-B2020D7D85E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04385" y="4486954"/>
            <a:ext cx="2141635" cy="593838"/>
          </a:xfrm>
          <a:prstGeom prst="rect">
            <a:avLst/>
          </a:prstGeom>
        </p:spPr>
      </p:pic>
    </p:spTree>
    <p:extLst>
      <p:ext uri="{BB962C8B-B14F-4D97-AF65-F5344CB8AC3E}">
        <p14:creationId xmlns:p14="http://schemas.microsoft.com/office/powerpoint/2010/main" val="340205663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F66E467-51F6-F84E-8257-D4BB6CCC4FD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43204" y="0"/>
            <a:ext cx="1308542" cy="797441"/>
          </a:xfrm>
          <a:prstGeom prst="rect">
            <a:avLst/>
          </a:prstGeom>
        </p:spPr>
      </p:pic>
      <p:pic>
        <p:nvPicPr>
          <p:cNvPr id="9" name="Picture 8">
            <a:extLst>
              <a:ext uri="{FF2B5EF4-FFF2-40B4-BE49-F238E27FC236}">
                <a16:creationId xmlns:a16="http://schemas.microsoft.com/office/drawing/2014/main" id="{2D46AC92-79DE-BA47-849F-28E6F389D8D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764" y="0"/>
            <a:ext cx="9144000" cy="8001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8" name="Content Placeholder 2">
            <a:extLst>
              <a:ext uri="{FF2B5EF4-FFF2-40B4-BE49-F238E27FC236}">
                <a16:creationId xmlns:a16="http://schemas.microsoft.com/office/drawing/2014/main" id="{CDD4883D-8094-B64C-A6A3-242E4C174C8F}"/>
              </a:ext>
            </a:extLst>
          </p:cNvPr>
          <p:cNvSpPr>
            <a:spLocks noGrp="1"/>
          </p:cNvSpPr>
          <p:nvPr>
            <p:ph idx="1"/>
          </p:nvPr>
        </p:nvSpPr>
        <p:spPr>
          <a:xfrm>
            <a:off x="506781" y="1693863"/>
            <a:ext cx="6912000" cy="279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D6421B88-0BEE-A240-B731-007EF71AE484}"/>
              </a:ext>
            </a:extLst>
          </p:cNvPr>
          <p:cNvSpPr>
            <a:spLocks noGrp="1"/>
          </p:cNvSpPr>
          <p:nvPr>
            <p:ph type="ftr" sz="quarter" idx="10"/>
          </p:nvPr>
        </p:nvSpPr>
        <p:spPr/>
        <p:txBody>
          <a:bodyPr/>
          <a:lstStyle/>
          <a:p>
            <a:r>
              <a:rPr lang="en-US" dirty="0"/>
              <a:t>HELPING YOU THRIVE IN A CHANGING WORLD</a:t>
            </a:r>
          </a:p>
        </p:txBody>
      </p:sp>
      <p:sp>
        <p:nvSpPr>
          <p:cNvPr id="7" name="Slide Number Placeholder 6">
            <a:extLst>
              <a:ext uri="{FF2B5EF4-FFF2-40B4-BE49-F238E27FC236}">
                <a16:creationId xmlns:a16="http://schemas.microsoft.com/office/drawing/2014/main" id="{507AB075-4EEB-064B-A292-FA604D9E7F2F}"/>
              </a:ext>
            </a:extLst>
          </p:cNvPr>
          <p:cNvSpPr>
            <a:spLocks noGrp="1"/>
          </p:cNvSpPr>
          <p:nvPr>
            <p:ph type="sldNum" sz="quarter" idx="11"/>
          </p:nvPr>
        </p:nvSpPr>
        <p:spPr/>
        <p:txBody>
          <a:bodyPr/>
          <a:lstStyle/>
          <a:p>
            <a:fld id="{7EF2E46A-3595-3F48-9C6C-DAC7D7569F87}" type="slidenum">
              <a:rPr lang="en-US" smtClean="0"/>
              <a:pPr/>
              <a:t>‹#›</a:t>
            </a:fld>
            <a:endParaRPr lang="en-US" dirty="0"/>
          </a:p>
        </p:txBody>
      </p:sp>
      <p:sp>
        <p:nvSpPr>
          <p:cNvPr id="12" name="Text Placeholder 16">
            <a:extLst>
              <a:ext uri="{FF2B5EF4-FFF2-40B4-BE49-F238E27FC236}">
                <a16:creationId xmlns:a16="http://schemas.microsoft.com/office/drawing/2014/main" id="{5881B5B5-C093-6D4A-AFEF-293E1C3AE67F}"/>
              </a:ext>
            </a:extLst>
          </p:cNvPr>
          <p:cNvSpPr>
            <a:spLocks noGrp="1"/>
          </p:cNvSpPr>
          <p:nvPr>
            <p:ph type="body" sz="quarter" idx="12" hasCustomPrompt="1"/>
          </p:nvPr>
        </p:nvSpPr>
        <p:spPr>
          <a:xfrm>
            <a:off x="503236" y="1165567"/>
            <a:ext cx="8128001" cy="290856"/>
          </a:xfrm>
        </p:spPr>
        <p:txBody>
          <a:bodyPr anchor="t" anchorCtr="0"/>
          <a:lstStyle>
            <a:lvl1pPr>
              <a:defRPr>
                <a:solidFill>
                  <a:schemeClr val="accent1"/>
                </a:solidFill>
              </a:defRPr>
            </a:lvl1pPr>
            <a:lvl2pPr marL="3175" indent="0">
              <a:buNone/>
              <a:defRPr/>
            </a:lvl2pPr>
          </a:lstStyle>
          <a:p>
            <a:pPr lvl="0"/>
            <a:r>
              <a:rPr lang="en-US" dirty="0"/>
              <a:t>HEADLINE APPEARS IN 18P ARIAL REGULAR CAPS</a:t>
            </a:r>
          </a:p>
        </p:txBody>
      </p:sp>
      <p:pic>
        <p:nvPicPr>
          <p:cNvPr id="10" name="Picture 9">
            <a:extLst>
              <a:ext uri="{FF2B5EF4-FFF2-40B4-BE49-F238E27FC236}">
                <a16:creationId xmlns:a16="http://schemas.microsoft.com/office/drawing/2014/main" id="{144B119F-349A-8E41-9761-2BB336B7F63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04385" y="4486954"/>
            <a:ext cx="2141635" cy="593838"/>
          </a:xfrm>
          <a:prstGeom prst="rect">
            <a:avLst/>
          </a:prstGeom>
        </p:spPr>
      </p:pic>
    </p:spTree>
    <p:extLst>
      <p:ext uri="{BB962C8B-B14F-4D97-AF65-F5344CB8AC3E}">
        <p14:creationId xmlns:p14="http://schemas.microsoft.com/office/powerpoint/2010/main" val="194174521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D319E3C-4EC1-3844-B40A-A602C446C47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415237" y="0"/>
            <a:ext cx="1728763" cy="797442"/>
          </a:xfrm>
          <a:prstGeom prst="rect">
            <a:avLst/>
          </a:prstGeom>
        </p:spPr>
      </p:pic>
      <p:pic>
        <p:nvPicPr>
          <p:cNvPr id="9" name="Picture 8">
            <a:extLst>
              <a:ext uri="{FF2B5EF4-FFF2-40B4-BE49-F238E27FC236}">
                <a16:creationId xmlns:a16="http://schemas.microsoft.com/office/drawing/2014/main" id="{2D46AC92-79DE-BA47-849F-28E6F389D8D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9144000" cy="8001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7" name="Content Placeholder 2">
            <a:extLst>
              <a:ext uri="{FF2B5EF4-FFF2-40B4-BE49-F238E27FC236}">
                <a16:creationId xmlns:a16="http://schemas.microsoft.com/office/drawing/2014/main" id="{C337CF40-85A1-6F4D-8C61-908F56BAE1C3}"/>
              </a:ext>
            </a:extLst>
          </p:cNvPr>
          <p:cNvSpPr>
            <a:spLocks noGrp="1"/>
          </p:cNvSpPr>
          <p:nvPr>
            <p:ph idx="1"/>
          </p:nvPr>
        </p:nvSpPr>
        <p:spPr>
          <a:xfrm>
            <a:off x="506781" y="1693863"/>
            <a:ext cx="6912000" cy="279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2C7E042D-DF18-C04D-81C6-B500F90A77FD}"/>
              </a:ext>
            </a:extLst>
          </p:cNvPr>
          <p:cNvSpPr>
            <a:spLocks noGrp="1"/>
          </p:cNvSpPr>
          <p:nvPr>
            <p:ph type="ftr" sz="quarter" idx="10"/>
          </p:nvPr>
        </p:nvSpPr>
        <p:spPr/>
        <p:txBody>
          <a:bodyPr/>
          <a:lstStyle/>
          <a:p>
            <a:r>
              <a:rPr lang="en-US" dirty="0"/>
              <a:t>HELPING YOU THRIVE IN A CHANGING WORLD</a:t>
            </a:r>
          </a:p>
        </p:txBody>
      </p:sp>
      <p:sp>
        <p:nvSpPr>
          <p:cNvPr id="8" name="Slide Number Placeholder 7">
            <a:extLst>
              <a:ext uri="{FF2B5EF4-FFF2-40B4-BE49-F238E27FC236}">
                <a16:creationId xmlns:a16="http://schemas.microsoft.com/office/drawing/2014/main" id="{434D6179-95A8-C342-8458-07F03271DB32}"/>
              </a:ext>
            </a:extLst>
          </p:cNvPr>
          <p:cNvSpPr>
            <a:spLocks noGrp="1"/>
          </p:cNvSpPr>
          <p:nvPr>
            <p:ph type="sldNum" sz="quarter" idx="11"/>
          </p:nvPr>
        </p:nvSpPr>
        <p:spPr/>
        <p:txBody>
          <a:bodyPr/>
          <a:lstStyle/>
          <a:p>
            <a:fld id="{7EF2E46A-3595-3F48-9C6C-DAC7D7569F87}" type="slidenum">
              <a:rPr lang="en-US" smtClean="0"/>
              <a:pPr/>
              <a:t>‹#›</a:t>
            </a:fld>
            <a:endParaRPr lang="en-US" dirty="0"/>
          </a:p>
        </p:txBody>
      </p:sp>
      <p:sp>
        <p:nvSpPr>
          <p:cNvPr id="11" name="Text Placeholder 16">
            <a:extLst>
              <a:ext uri="{FF2B5EF4-FFF2-40B4-BE49-F238E27FC236}">
                <a16:creationId xmlns:a16="http://schemas.microsoft.com/office/drawing/2014/main" id="{5882A4D6-366C-844F-9965-066657B49392}"/>
              </a:ext>
            </a:extLst>
          </p:cNvPr>
          <p:cNvSpPr>
            <a:spLocks noGrp="1"/>
          </p:cNvSpPr>
          <p:nvPr>
            <p:ph type="body" sz="quarter" idx="12" hasCustomPrompt="1"/>
          </p:nvPr>
        </p:nvSpPr>
        <p:spPr>
          <a:xfrm>
            <a:off x="503236" y="1165567"/>
            <a:ext cx="8128001" cy="290856"/>
          </a:xfrm>
        </p:spPr>
        <p:txBody>
          <a:bodyPr anchor="t" anchorCtr="0"/>
          <a:lstStyle>
            <a:lvl1pPr>
              <a:defRPr>
                <a:solidFill>
                  <a:schemeClr val="accent1"/>
                </a:solidFill>
              </a:defRPr>
            </a:lvl1pPr>
            <a:lvl2pPr marL="3175" indent="0">
              <a:buNone/>
              <a:defRPr/>
            </a:lvl2pPr>
          </a:lstStyle>
          <a:p>
            <a:pPr lvl="0"/>
            <a:r>
              <a:rPr lang="en-US" dirty="0"/>
              <a:t>HEADLINE APPEARS IN 18P ARIAL REGULAR CAPS</a:t>
            </a:r>
          </a:p>
        </p:txBody>
      </p:sp>
      <p:pic>
        <p:nvPicPr>
          <p:cNvPr id="10" name="Picture 9">
            <a:extLst>
              <a:ext uri="{FF2B5EF4-FFF2-40B4-BE49-F238E27FC236}">
                <a16:creationId xmlns:a16="http://schemas.microsoft.com/office/drawing/2014/main" id="{9519E955-C268-0548-A557-919B60BECB9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04385" y="4486954"/>
            <a:ext cx="2141635" cy="593838"/>
          </a:xfrm>
          <a:prstGeom prst="rect">
            <a:avLst/>
          </a:prstGeom>
        </p:spPr>
      </p:pic>
    </p:spTree>
    <p:extLst>
      <p:ext uri="{BB962C8B-B14F-4D97-AF65-F5344CB8AC3E}">
        <p14:creationId xmlns:p14="http://schemas.microsoft.com/office/powerpoint/2010/main" val="58655380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B5139A6-597E-1448-AA52-6C4C347F050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415237" y="-1"/>
            <a:ext cx="1724000" cy="797441"/>
          </a:xfrm>
          <a:prstGeom prst="rect">
            <a:avLst/>
          </a:prstGeom>
        </p:spPr>
      </p:pic>
      <p:pic>
        <p:nvPicPr>
          <p:cNvPr id="9" name="Picture 8">
            <a:extLst>
              <a:ext uri="{FF2B5EF4-FFF2-40B4-BE49-F238E27FC236}">
                <a16:creationId xmlns:a16="http://schemas.microsoft.com/office/drawing/2014/main" id="{2D46AC92-79DE-BA47-849F-28E6F389D8D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9144000" cy="8001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7" name="Content Placeholder 2">
            <a:extLst>
              <a:ext uri="{FF2B5EF4-FFF2-40B4-BE49-F238E27FC236}">
                <a16:creationId xmlns:a16="http://schemas.microsoft.com/office/drawing/2014/main" id="{B01D080F-C4BE-DA44-9E5F-6413A154289F}"/>
              </a:ext>
            </a:extLst>
          </p:cNvPr>
          <p:cNvSpPr>
            <a:spLocks noGrp="1"/>
          </p:cNvSpPr>
          <p:nvPr>
            <p:ph idx="1"/>
          </p:nvPr>
        </p:nvSpPr>
        <p:spPr>
          <a:xfrm>
            <a:off x="506781" y="1693863"/>
            <a:ext cx="6912000" cy="279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84282E94-078A-744D-983E-E6F648623396}"/>
              </a:ext>
            </a:extLst>
          </p:cNvPr>
          <p:cNvSpPr>
            <a:spLocks noGrp="1"/>
          </p:cNvSpPr>
          <p:nvPr>
            <p:ph type="ftr" sz="quarter" idx="10"/>
          </p:nvPr>
        </p:nvSpPr>
        <p:spPr/>
        <p:txBody>
          <a:bodyPr/>
          <a:lstStyle/>
          <a:p>
            <a:r>
              <a:rPr lang="en-US" dirty="0"/>
              <a:t>HELPING YOU THRIVE IN A CHANGING WORLD</a:t>
            </a:r>
          </a:p>
        </p:txBody>
      </p:sp>
      <p:sp>
        <p:nvSpPr>
          <p:cNvPr id="8" name="Slide Number Placeholder 7">
            <a:extLst>
              <a:ext uri="{FF2B5EF4-FFF2-40B4-BE49-F238E27FC236}">
                <a16:creationId xmlns:a16="http://schemas.microsoft.com/office/drawing/2014/main" id="{A362280D-A7A9-F548-BBAA-A19221676715}"/>
              </a:ext>
            </a:extLst>
          </p:cNvPr>
          <p:cNvSpPr>
            <a:spLocks noGrp="1"/>
          </p:cNvSpPr>
          <p:nvPr>
            <p:ph type="sldNum" sz="quarter" idx="11"/>
          </p:nvPr>
        </p:nvSpPr>
        <p:spPr/>
        <p:txBody>
          <a:bodyPr/>
          <a:lstStyle/>
          <a:p>
            <a:fld id="{7EF2E46A-3595-3F48-9C6C-DAC7D7569F87}" type="slidenum">
              <a:rPr lang="en-US" smtClean="0"/>
              <a:pPr/>
              <a:t>‹#›</a:t>
            </a:fld>
            <a:endParaRPr lang="en-US" dirty="0"/>
          </a:p>
        </p:txBody>
      </p:sp>
      <p:sp>
        <p:nvSpPr>
          <p:cNvPr id="11" name="Text Placeholder 16">
            <a:extLst>
              <a:ext uri="{FF2B5EF4-FFF2-40B4-BE49-F238E27FC236}">
                <a16:creationId xmlns:a16="http://schemas.microsoft.com/office/drawing/2014/main" id="{D4269CD4-0C17-944B-B483-393B92A454E0}"/>
              </a:ext>
            </a:extLst>
          </p:cNvPr>
          <p:cNvSpPr>
            <a:spLocks noGrp="1"/>
          </p:cNvSpPr>
          <p:nvPr>
            <p:ph type="body" sz="quarter" idx="12" hasCustomPrompt="1"/>
          </p:nvPr>
        </p:nvSpPr>
        <p:spPr>
          <a:xfrm>
            <a:off x="503236" y="1165567"/>
            <a:ext cx="8128001" cy="290856"/>
          </a:xfrm>
        </p:spPr>
        <p:txBody>
          <a:bodyPr anchor="t" anchorCtr="0"/>
          <a:lstStyle>
            <a:lvl1pPr>
              <a:defRPr>
                <a:solidFill>
                  <a:schemeClr val="accent1"/>
                </a:solidFill>
              </a:defRPr>
            </a:lvl1pPr>
            <a:lvl2pPr marL="3175" indent="0">
              <a:buNone/>
              <a:defRPr/>
            </a:lvl2pPr>
          </a:lstStyle>
          <a:p>
            <a:pPr lvl="0"/>
            <a:r>
              <a:rPr lang="en-US" dirty="0"/>
              <a:t>HEADLINE APPEARS IN 18P ARIAL REGULAR CAPS</a:t>
            </a:r>
          </a:p>
        </p:txBody>
      </p:sp>
      <p:pic>
        <p:nvPicPr>
          <p:cNvPr id="10" name="Picture 9">
            <a:extLst>
              <a:ext uri="{FF2B5EF4-FFF2-40B4-BE49-F238E27FC236}">
                <a16:creationId xmlns:a16="http://schemas.microsoft.com/office/drawing/2014/main" id="{69F8F3C0-D77D-FB4D-80C3-CF8EFEC39AA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04385" y="4486954"/>
            <a:ext cx="2141635" cy="593838"/>
          </a:xfrm>
          <a:prstGeom prst="rect">
            <a:avLst/>
          </a:prstGeom>
        </p:spPr>
      </p:pic>
    </p:spTree>
    <p:extLst>
      <p:ext uri="{BB962C8B-B14F-4D97-AF65-F5344CB8AC3E}">
        <p14:creationId xmlns:p14="http://schemas.microsoft.com/office/powerpoint/2010/main" val="186397564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C3AA7DDE-830A-BA42-9672-98063FC999E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86700" y="0"/>
            <a:ext cx="1257300" cy="800100"/>
          </a:xfrm>
          <a:prstGeom prst="rect">
            <a:avLst/>
          </a:prstGeom>
        </p:spPr>
      </p:pic>
      <p:pic>
        <p:nvPicPr>
          <p:cNvPr id="4" name="Picture 3">
            <a:extLst>
              <a:ext uri="{FF2B5EF4-FFF2-40B4-BE49-F238E27FC236}">
                <a16:creationId xmlns:a16="http://schemas.microsoft.com/office/drawing/2014/main" id="{84027DCE-5ADC-8B4F-8ABE-A4BBF9F19CE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9144000" cy="800100"/>
          </a:xfrm>
          <a:prstGeom prst="rect">
            <a:avLst/>
          </a:prstGeom>
        </p:spPr>
      </p:pic>
      <p:sp>
        <p:nvSpPr>
          <p:cNvPr id="3" name="Content Placeholder 2"/>
          <p:cNvSpPr>
            <a:spLocks noGrp="1"/>
          </p:cNvSpPr>
          <p:nvPr>
            <p:ph idx="1"/>
          </p:nvPr>
        </p:nvSpPr>
        <p:spPr>
          <a:xfrm>
            <a:off x="506781" y="1693863"/>
            <a:ext cx="6912000" cy="2833200"/>
          </a:xfrm>
        </p:spPr>
        <p:txBody>
          <a:bodyPr/>
          <a:lstStyle>
            <a:lvl3pPr>
              <a:buClr>
                <a:schemeClr val="accent3"/>
              </a:buClr>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itle 14">
            <a:extLst>
              <a:ext uri="{FF2B5EF4-FFF2-40B4-BE49-F238E27FC236}">
                <a16:creationId xmlns:a16="http://schemas.microsoft.com/office/drawing/2014/main" id="{C786F5BA-4C7A-B84A-8CFD-5EF2D579FB6F}"/>
              </a:ext>
            </a:extLst>
          </p:cNvPr>
          <p:cNvSpPr>
            <a:spLocks noGrp="1"/>
          </p:cNvSpPr>
          <p:nvPr>
            <p:ph type="title"/>
          </p:nvPr>
        </p:nvSpPr>
        <p:spPr>
          <a:xfrm>
            <a:off x="503237" y="0"/>
            <a:ext cx="6912000" cy="797441"/>
          </a:xfrm>
        </p:spPr>
        <p:txBody>
          <a:bodyPr/>
          <a:lstStyle/>
          <a:p>
            <a:r>
              <a:rPr lang="en-US"/>
              <a:t>Click to edit Master title style</a:t>
            </a:r>
            <a:endParaRPr lang="en-US" dirty="0"/>
          </a:p>
        </p:txBody>
      </p:sp>
      <p:sp>
        <p:nvSpPr>
          <p:cNvPr id="17" name="Text Placeholder 16">
            <a:extLst>
              <a:ext uri="{FF2B5EF4-FFF2-40B4-BE49-F238E27FC236}">
                <a16:creationId xmlns:a16="http://schemas.microsoft.com/office/drawing/2014/main" id="{0621CFA8-2710-D748-936F-363E0FF78AD5}"/>
              </a:ext>
            </a:extLst>
          </p:cNvPr>
          <p:cNvSpPr>
            <a:spLocks noGrp="1"/>
          </p:cNvSpPr>
          <p:nvPr>
            <p:ph type="body" sz="quarter" idx="10" hasCustomPrompt="1"/>
          </p:nvPr>
        </p:nvSpPr>
        <p:spPr>
          <a:xfrm>
            <a:off x="503237" y="1165567"/>
            <a:ext cx="8128000" cy="290856"/>
          </a:xfrm>
        </p:spPr>
        <p:txBody>
          <a:bodyPr anchor="t" anchorCtr="0"/>
          <a:lstStyle>
            <a:lvl1pPr>
              <a:defRPr>
                <a:solidFill>
                  <a:schemeClr val="accent1"/>
                </a:solidFill>
              </a:defRPr>
            </a:lvl1pPr>
            <a:lvl2pPr marL="3175" indent="0">
              <a:buNone/>
              <a:defRPr/>
            </a:lvl2pPr>
          </a:lstStyle>
          <a:p>
            <a:pPr lvl="0"/>
            <a:r>
              <a:rPr lang="en-US" dirty="0"/>
              <a:t>HEADLINE APPEARS IN 18P ARIAL REGULAR CAPS</a:t>
            </a:r>
          </a:p>
        </p:txBody>
      </p:sp>
      <p:sp>
        <p:nvSpPr>
          <p:cNvPr id="20" name="Footer Placeholder 19">
            <a:extLst>
              <a:ext uri="{FF2B5EF4-FFF2-40B4-BE49-F238E27FC236}">
                <a16:creationId xmlns:a16="http://schemas.microsoft.com/office/drawing/2014/main" id="{0CCD53EC-7B8A-724E-8144-DBA3A87529BB}"/>
              </a:ext>
            </a:extLst>
          </p:cNvPr>
          <p:cNvSpPr>
            <a:spLocks noGrp="1"/>
          </p:cNvSpPr>
          <p:nvPr>
            <p:ph type="ftr" sz="quarter" idx="11"/>
          </p:nvPr>
        </p:nvSpPr>
        <p:spPr/>
        <p:txBody>
          <a:bodyPr/>
          <a:lstStyle/>
          <a:p>
            <a:r>
              <a:rPr lang="en-US" dirty="0"/>
              <a:t>HELPING YOU THRIVE IN A CHANGING WORLD</a:t>
            </a:r>
          </a:p>
        </p:txBody>
      </p:sp>
      <p:sp>
        <p:nvSpPr>
          <p:cNvPr id="21" name="Slide Number Placeholder 20">
            <a:extLst>
              <a:ext uri="{FF2B5EF4-FFF2-40B4-BE49-F238E27FC236}">
                <a16:creationId xmlns:a16="http://schemas.microsoft.com/office/drawing/2014/main" id="{1EEAB86A-BCC6-9149-A518-0B80F1256AF6}"/>
              </a:ext>
            </a:extLst>
          </p:cNvPr>
          <p:cNvSpPr>
            <a:spLocks noGrp="1"/>
          </p:cNvSpPr>
          <p:nvPr>
            <p:ph type="sldNum" sz="quarter" idx="12"/>
          </p:nvPr>
        </p:nvSpPr>
        <p:spPr/>
        <p:txBody>
          <a:bodyPr/>
          <a:lstStyle/>
          <a:p>
            <a:fld id="{7EF2E46A-3595-3F48-9C6C-DAC7D7569F87}" type="slidenum">
              <a:rPr lang="en-US" smtClean="0"/>
              <a:pPr/>
              <a:t>‹#›</a:t>
            </a:fld>
            <a:endParaRPr lang="en-US" dirty="0"/>
          </a:p>
        </p:txBody>
      </p:sp>
      <p:pic>
        <p:nvPicPr>
          <p:cNvPr id="10" name="Picture 9">
            <a:extLst>
              <a:ext uri="{FF2B5EF4-FFF2-40B4-BE49-F238E27FC236}">
                <a16:creationId xmlns:a16="http://schemas.microsoft.com/office/drawing/2014/main" id="{5D3D0976-3473-5042-A933-0901770AFE5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04385" y="4486954"/>
            <a:ext cx="2141635" cy="593838"/>
          </a:xfrm>
          <a:prstGeom prst="rect">
            <a:avLst/>
          </a:prstGeom>
        </p:spPr>
      </p:pic>
    </p:spTree>
    <p:extLst>
      <p:ext uri="{BB962C8B-B14F-4D97-AF65-F5344CB8AC3E}">
        <p14:creationId xmlns:p14="http://schemas.microsoft.com/office/powerpoint/2010/main" val="347446275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1430408-DABA-B34F-A198-8F7E009BF63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43204" y="0"/>
            <a:ext cx="1308542" cy="797441"/>
          </a:xfrm>
          <a:prstGeom prst="rect">
            <a:avLst/>
          </a:prstGeom>
        </p:spPr>
      </p:pic>
      <p:pic>
        <p:nvPicPr>
          <p:cNvPr id="4" name="Picture 3">
            <a:extLst>
              <a:ext uri="{FF2B5EF4-FFF2-40B4-BE49-F238E27FC236}">
                <a16:creationId xmlns:a16="http://schemas.microsoft.com/office/drawing/2014/main" id="{84027DCE-5ADC-8B4F-8ABE-A4BBF9F19CE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9144000" cy="800100"/>
          </a:xfrm>
          <a:prstGeom prst="rect">
            <a:avLst/>
          </a:prstGeom>
        </p:spPr>
      </p:pic>
      <p:sp>
        <p:nvSpPr>
          <p:cNvPr id="3" name="Content Placeholder 2"/>
          <p:cNvSpPr>
            <a:spLocks noGrp="1"/>
          </p:cNvSpPr>
          <p:nvPr>
            <p:ph idx="1"/>
          </p:nvPr>
        </p:nvSpPr>
        <p:spPr>
          <a:xfrm>
            <a:off x="506781" y="1693863"/>
            <a:ext cx="6912000" cy="2833200"/>
          </a:xfrm>
        </p:spPr>
        <p:txBody>
          <a:bodyPr/>
          <a:lstStyle>
            <a:lvl3pPr>
              <a:buClr>
                <a:schemeClr val="accent3"/>
              </a:buClr>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16">
            <a:extLst>
              <a:ext uri="{FF2B5EF4-FFF2-40B4-BE49-F238E27FC236}">
                <a16:creationId xmlns:a16="http://schemas.microsoft.com/office/drawing/2014/main" id="{0621CFA8-2710-D748-936F-363E0FF78AD5}"/>
              </a:ext>
            </a:extLst>
          </p:cNvPr>
          <p:cNvSpPr>
            <a:spLocks noGrp="1"/>
          </p:cNvSpPr>
          <p:nvPr>
            <p:ph type="body" sz="quarter" idx="10" hasCustomPrompt="1"/>
          </p:nvPr>
        </p:nvSpPr>
        <p:spPr>
          <a:xfrm>
            <a:off x="503237" y="1165567"/>
            <a:ext cx="8128000" cy="290856"/>
          </a:xfrm>
        </p:spPr>
        <p:txBody>
          <a:bodyPr anchor="t" anchorCtr="0"/>
          <a:lstStyle>
            <a:lvl1pPr>
              <a:defRPr>
                <a:solidFill>
                  <a:schemeClr val="accent1"/>
                </a:solidFill>
              </a:defRPr>
            </a:lvl1pPr>
            <a:lvl2pPr marL="3175" indent="0">
              <a:buNone/>
              <a:defRPr/>
            </a:lvl2pPr>
          </a:lstStyle>
          <a:p>
            <a:pPr lvl="0"/>
            <a:r>
              <a:rPr lang="en-US" dirty="0"/>
              <a:t>HEADLINE APPEARS IN 18P ARIAL REGULAR CAPS</a:t>
            </a:r>
          </a:p>
        </p:txBody>
      </p:sp>
      <p:sp>
        <p:nvSpPr>
          <p:cNvPr id="20" name="Footer Placeholder 19">
            <a:extLst>
              <a:ext uri="{FF2B5EF4-FFF2-40B4-BE49-F238E27FC236}">
                <a16:creationId xmlns:a16="http://schemas.microsoft.com/office/drawing/2014/main" id="{0CCD53EC-7B8A-724E-8144-DBA3A87529BB}"/>
              </a:ext>
            </a:extLst>
          </p:cNvPr>
          <p:cNvSpPr>
            <a:spLocks noGrp="1"/>
          </p:cNvSpPr>
          <p:nvPr>
            <p:ph type="ftr" sz="quarter" idx="11"/>
          </p:nvPr>
        </p:nvSpPr>
        <p:spPr/>
        <p:txBody>
          <a:bodyPr/>
          <a:lstStyle/>
          <a:p>
            <a:r>
              <a:rPr lang="en-US" dirty="0"/>
              <a:t>HELPING YOU THRIVE IN A CHANGING WORLD</a:t>
            </a:r>
          </a:p>
        </p:txBody>
      </p:sp>
      <p:sp>
        <p:nvSpPr>
          <p:cNvPr id="21" name="Slide Number Placeholder 20">
            <a:extLst>
              <a:ext uri="{FF2B5EF4-FFF2-40B4-BE49-F238E27FC236}">
                <a16:creationId xmlns:a16="http://schemas.microsoft.com/office/drawing/2014/main" id="{1EEAB86A-BCC6-9149-A518-0B80F1256AF6}"/>
              </a:ext>
            </a:extLst>
          </p:cNvPr>
          <p:cNvSpPr>
            <a:spLocks noGrp="1"/>
          </p:cNvSpPr>
          <p:nvPr>
            <p:ph type="sldNum" sz="quarter" idx="12"/>
          </p:nvPr>
        </p:nvSpPr>
        <p:spPr/>
        <p:txBody>
          <a:bodyPr/>
          <a:lstStyle/>
          <a:p>
            <a:fld id="{7EF2E46A-3595-3F48-9C6C-DAC7D7569F87}" type="slidenum">
              <a:rPr lang="en-US" smtClean="0"/>
              <a:pPr/>
              <a:t>‹#›</a:t>
            </a:fld>
            <a:endParaRPr lang="en-US" dirty="0"/>
          </a:p>
        </p:txBody>
      </p:sp>
      <p:sp>
        <p:nvSpPr>
          <p:cNvPr id="15" name="Title 14">
            <a:extLst>
              <a:ext uri="{FF2B5EF4-FFF2-40B4-BE49-F238E27FC236}">
                <a16:creationId xmlns:a16="http://schemas.microsoft.com/office/drawing/2014/main" id="{C786F5BA-4C7A-B84A-8CFD-5EF2D579FB6F}"/>
              </a:ext>
            </a:extLst>
          </p:cNvPr>
          <p:cNvSpPr>
            <a:spLocks noGrp="1"/>
          </p:cNvSpPr>
          <p:nvPr>
            <p:ph type="title"/>
          </p:nvPr>
        </p:nvSpPr>
        <p:spPr>
          <a:xfrm>
            <a:off x="503237" y="0"/>
            <a:ext cx="6912000" cy="797441"/>
          </a:xfrm>
        </p:spPr>
        <p:txBody>
          <a:bodyPr/>
          <a:lstStyle/>
          <a:p>
            <a:r>
              <a:rPr lang="en-US"/>
              <a:t>Click to edit Master title style</a:t>
            </a:r>
            <a:endParaRPr lang="en-US" dirty="0"/>
          </a:p>
        </p:txBody>
      </p:sp>
      <p:pic>
        <p:nvPicPr>
          <p:cNvPr id="11" name="Picture 10">
            <a:extLst>
              <a:ext uri="{FF2B5EF4-FFF2-40B4-BE49-F238E27FC236}">
                <a16:creationId xmlns:a16="http://schemas.microsoft.com/office/drawing/2014/main" id="{4C699A17-3786-524A-A5C9-7B375D3C791B}"/>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04385" y="4486954"/>
            <a:ext cx="2141635" cy="593838"/>
          </a:xfrm>
          <a:prstGeom prst="rect">
            <a:avLst/>
          </a:prstGeom>
        </p:spPr>
      </p:pic>
    </p:spTree>
    <p:extLst>
      <p:ext uri="{BB962C8B-B14F-4D97-AF65-F5344CB8AC3E}">
        <p14:creationId xmlns:p14="http://schemas.microsoft.com/office/powerpoint/2010/main" val="417901432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3FFACAA-E501-A545-9559-F21C9F85BD6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415237" y="0"/>
            <a:ext cx="1728763" cy="797442"/>
          </a:xfrm>
          <a:prstGeom prst="rect">
            <a:avLst/>
          </a:prstGeom>
        </p:spPr>
      </p:pic>
      <p:pic>
        <p:nvPicPr>
          <p:cNvPr id="4" name="Picture 3">
            <a:extLst>
              <a:ext uri="{FF2B5EF4-FFF2-40B4-BE49-F238E27FC236}">
                <a16:creationId xmlns:a16="http://schemas.microsoft.com/office/drawing/2014/main" id="{84027DCE-5ADC-8B4F-8ABE-A4BBF9F19CE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9144000" cy="800100"/>
          </a:xfrm>
          <a:prstGeom prst="rect">
            <a:avLst/>
          </a:prstGeom>
        </p:spPr>
      </p:pic>
      <p:sp>
        <p:nvSpPr>
          <p:cNvPr id="3" name="Content Placeholder 2"/>
          <p:cNvSpPr>
            <a:spLocks noGrp="1"/>
          </p:cNvSpPr>
          <p:nvPr>
            <p:ph idx="1"/>
          </p:nvPr>
        </p:nvSpPr>
        <p:spPr>
          <a:xfrm>
            <a:off x="506781" y="1693863"/>
            <a:ext cx="6912000" cy="2833200"/>
          </a:xfrm>
        </p:spPr>
        <p:txBody>
          <a:bodyPr/>
          <a:lstStyle>
            <a:lvl3pPr>
              <a:buClr>
                <a:schemeClr val="accent3"/>
              </a:buClr>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16">
            <a:extLst>
              <a:ext uri="{FF2B5EF4-FFF2-40B4-BE49-F238E27FC236}">
                <a16:creationId xmlns:a16="http://schemas.microsoft.com/office/drawing/2014/main" id="{0621CFA8-2710-D748-936F-363E0FF78AD5}"/>
              </a:ext>
            </a:extLst>
          </p:cNvPr>
          <p:cNvSpPr>
            <a:spLocks noGrp="1"/>
          </p:cNvSpPr>
          <p:nvPr>
            <p:ph type="body" sz="quarter" idx="10" hasCustomPrompt="1"/>
          </p:nvPr>
        </p:nvSpPr>
        <p:spPr>
          <a:xfrm>
            <a:off x="503237" y="1165567"/>
            <a:ext cx="8128000" cy="290856"/>
          </a:xfrm>
        </p:spPr>
        <p:txBody>
          <a:bodyPr anchor="t" anchorCtr="0"/>
          <a:lstStyle>
            <a:lvl1pPr>
              <a:defRPr>
                <a:solidFill>
                  <a:schemeClr val="accent1"/>
                </a:solidFill>
              </a:defRPr>
            </a:lvl1pPr>
            <a:lvl2pPr marL="3175" indent="0">
              <a:buNone/>
              <a:defRPr/>
            </a:lvl2pPr>
          </a:lstStyle>
          <a:p>
            <a:pPr lvl="0"/>
            <a:r>
              <a:rPr lang="en-US" dirty="0"/>
              <a:t>HEADLINE APPEARS IN 18P ARIAL REGULAR CAPS</a:t>
            </a:r>
          </a:p>
        </p:txBody>
      </p:sp>
      <p:sp>
        <p:nvSpPr>
          <p:cNvPr id="20" name="Footer Placeholder 19">
            <a:extLst>
              <a:ext uri="{FF2B5EF4-FFF2-40B4-BE49-F238E27FC236}">
                <a16:creationId xmlns:a16="http://schemas.microsoft.com/office/drawing/2014/main" id="{0CCD53EC-7B8A-724E-8144-DBA3A87529BB}"/>
              </a:ext>
            </a:extLst>
          </p:cNvPr>
          <p:cNvSpPr>
            <a:spLocks noGrp="1"/>
          </p:cNvSpPr>
          <p:nvPr>
            <p:ph type="ftr" sz="quarter" idx="11"/>
          </p:nvPr>
        </p:nvSpPr>
        <p:spPr/>
        <p:txBody>
          <a:bodyPr/>
          <a:lstStyle/>
          <a:p>
            <a:r>
              <a:rPr lang="en-US" dirty="0"/>
              <a:t>HELPING YOU THRIVE IN A CHANGING WORLD</a:t>
            </a:r>
          </a:p>
        </p:txBody>
      </p:sp>
      <p:sp>
        <p:nvSpPr>
          <p:cNvPr id="21" name="Slide Number Placeholder 20">
            <a:extLst>
              <a:ext uri="{FF2B5EF4-FFF2-40B4-BE49-F238E27FC236}">
                <a16:creationId xmlns:a16="http://schemas.microsoft.com/office/drawing/2014/main" id="{1EEAB86A-BCC6-9149-A518-0B80F1256AF6}"/>
              </a:ext>
            </a:extLst>
          </p:cNvPr>
          <p:cNvSpPr>
            <a:spLocks noGrp="1"/>
          </p:cNvSpPr>
          <p:nvPr>
            <p:ph type="sldNum" sz="quarter" idx="12"/>
          </p:nvPr>
        </p:nvSpPr>
        <p:spPr/>
        <p:txBody>
          <a:bodyPr/>
          <a:lstStyle/>
          <a:p>
            <a:fld id="{7EF2E46A-3595-3F48-9C6C-DAC7D7569F87}" type="slidenum">
              <a:rPr lang="en-US" smtClean="0"/>
              <a:pPr/>
              <a:t>‹#›</a:t>
            </a:fld>
            <a:endParaRPr lang="en-US" dirty="0"/>
          </a:p>
        </p:txBody>
      </p:sp>
      <p:sp>
        <p:nvSpPr>
          <p:cNvPr id="15" name="Title 14">
            <a:extLst>
              <a:ext uri="{FF2B5EF4-FFF2-40B4-BE49-F238E27FC236}">
                <a16:creationId xmlns:a16="http://schemas.microsoft.com/office/drawing/2014/main" id="{C786F5BA-4C7A-B84A-8CFD-5EF2D579FB6F}"/>
              </a:ext>
            </a:extLst>
          </p:cNvPr>
          <p:cNvSpPr>
            <a:spLocks noGrp="1"/>
          </p:cNvSpPr>
          <p:nvPr>
            <p:ph type="title"/>
          </p:nvPr>
        </p:nvSpPr>
        <p:spPr>
          <a:xfrm>
            <a:off x="503237" y="0"/>
            <a:ext cx="6912000" cy="797441"/>
          </a:xfrm>
        </p:spPr>
        <p:txBody>
          <a:bodyPr/>
          <a:lstStyle/>
          <a:p>
            <a:r>
              <a:rPr lang="en-US"/>
              <a:t>Click to edit Master title style</a:t>
            </a:r>
            <a:endParaRPr lang="en-US" dirty="0"/>
          </a:p>
        </p:txBody>
      </p:sp>
      <p:pic>
        <p:nvPicPr>
          <p:cNvPr id="10" name="Picture 9">
            <a:extLst>
              <a:ext uri="{FF2B5EF4-FFF2-40B4-BE49-F238E27FC236}">
                <a16:creationId xmlns:a16="http://schemas.microsoft.com/office/drawing/2014/main" id="{297A1FDC-DB88-FE4C-8E95-4EAF652C554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04385" y="4486954"/>
            <a:ext cx="2141635" cy="593838"/>
          </a:xfrm>
          <a:prstGeom prst="rect">
            <a:avLst/>
          </a:prstGeom>
        </p:spPr>
      </p:pic>
    </p:spTree>
    <p:extLst>
      <p:ext uri="{BB962C8B-B14F-4D97-AF65-F5344CB8AC3E}">
        <p14:creationId xmlns:p14="http://schemas.microsoft.com/office/powerpoint/2010/main" val="1868765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C3AA7DDE-830A-BA42-9672-98063FC999E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86700" y="0"/>
            <a:ext cx="1257300" cy="800100"/>
          </a:xfrm>
          <a:prstGeom prst="rect">
            <a:avLst/>
          </a:prstGeom>
        </p:spPr>
      </p:pic>
      <p:pic>
        <p:nvPicPr>
          <p:cNvPr id="9" name="Picture 8">
            <a:extLst>
              <a:ext uri="{FF2B5EF4-FFF2-40B4-BE49-F238E27FC236}">
                <a16:creationId xmlns:a16="http://schemas.microsoft.com/office/drawing/2014/main" id="{2D46AC92-79DE-BA47-849F-28E6F389D8D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9144000" cy="800100"/>
          </a:xfrm>
          <a:prstGeom prst="rect">
            <a:avLst/>
          </a:prstGeom>
        </p:spPr>
      </p:pic>
      <p:sp>
        <p:nvSpPr>
          <p:cNvPr id="3" name="Content Placeholder 2"/>
          <p:cNvSpPr>
            <a:spLocks noGrp="1"/>
          </p:cNvSpPr>
          <p:nvPr>
            <p:ph idx="1"/>
          </p:nvPr>
        </p:nvSpPr>
        <p:spPr>
          <a:xfrm>
            <a:off x="506781" y="1693863"/>
            <a:ext cx="3960000" cy="2833200"/>
          </a:xfrm>
        </p:spPr>
        <p:txBody>
          <a:bodyPr/>
          <a:lstStyle>
            <a:lvl3pPr>
              <a:buClr>
                <a:schemeClr val="accent3"/>
              </a:buClr>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14">
            <a:extLst>
              <a:ext uri="{FF2B5EF4-FFF2-40B4-BE49-F238E27FC236}">
                <a16:creationId xmlns:a16="http://schemas.microsoft.com/office/drawing/2014/main" id="{C786F5BA-4C7A-B84A-8CFD-5EF2D579FB6F}"/>
              </a:ext>
            </a:extLst>
          </p:cNvPr>
          <p:cNvSpPr>
            <a:spLocks noGrp="1"/>
          </p:cNvSpPr>
          <p:nvPr>
            <p:ph type="title"/>
          </p:nvPr>
        </p:nvSpPr>
        <p:spPr>
          <a:xfrm>
            <a:off x="503237" y="0"/>
            <a:ext cx="6912000" cy="797441"/>
          </a:xfrm>
        </p:spPr>
        <p:txBody>
          <a:bodyPr/>
          <a:lstStyle/>
          <a:p>
            <a:r>
              <a:rPr lang="en-US"/>
              <a:t>Click to edit Master title style</a:t>
            </a:r>
          </a:p>
        </p:txBody>
      </p:sp>
      <p:sp>
        <p:nvSpPr>
          <p:cNvPr id="17" name="Text Placeholder 16">
            <a:extLst>
              <a:ext uri="{FF2B5EF4-FFF2-40B4-BE49-F238E27FC236}">
                <a16:creationId xmlns:a16="http://schemas.microsoft.com/office/drawing/2014/main" id="{0621CFA8-2710-D748-936F-363E0FF78AD5}"/>
              </a:ext>
            </a:extLst>
          </p:cNvPr>
          <p:cNvSpPr>
            <a:spLocks noGrp="1"/>
          </p:cNvSpPr>
          <p:nvPr>
            <p:ph type="body" sz="quarter" idx="10" hasCustomPrompt="1"/>
          </p:nvPr>
        </p:nvSpPr>
        <p:spPr>
          <a:xfrm>
            <a:off x="503236" y="1165567"/>
            <a:ext cx="8128001" cy="290856"/>
          </a:xfrm>
        </p:spPr>
        <p:txBody>
          <a:bodyPr anchor="t" anchorCtr="0"/>
          <a:lstStyle>
            <a:lvl1pPr>
              <a:defRPr>
                <a:solidFill>
                  <a:schemeClr val="accent1"/>
                </a:solidFill>
              </a:defRPr>
            </a:lvl1pPr>
            <a:lvl2pPr marL="3175" indent="0">
              <a:buNone/>
              <a:defRPr/>
            </a:lvl2pPr>
          </a:lstStyle>
          <a:p>
            <a:pPr lvl="0"/>
            <a:r>
              <a:rPr lang="en-US"/>
              <a:t>HEADLINE APPEARS IN 18P ARIAL REGULAR CAPS</a:t>
            </a:r>
          </a:p>
        </p:txBody>
      </p:sp>
      <p:sp>
        <p:nvSpPr>
          <p:cNvPr id="20" name="Footer Placeholder 19">
            <a:extLst>
              <a:ext uri="{FF2B5EF4-FFF2-40B4-BE49-F238E27FC236}">
                <a16:creationId xmlns:a16="http://schemas.microsoft.com/office/drawing/2014/main" id="{0CCD53EC-7B8A-724E-8144-DBA3A87529BB}"/>
              </a:ext>
            </a:extLst>
          </p:cNvPr>
          <p:cNvSpPr>
            <a:spLocks noGrp="1"/>
          </p:cNvSpPr>
          <p:nvPr>
            <p:ph type="ftr" sz="quarter" idx="11"/>
          </p:nvPr>
        </p:nvSpPr>
        <p:spPr/>
        <p:txBody>
          <a:bodyPr/>
          <a:lstStyle/>
          <a:p>
            <a:r>
              <a:rPr lang="en-US" dirty="0"/>
              <a:t>HELPING YOU THRIVE IN A CHANGING WORLD</a:t>
            </a:r>
          </a:p>
        </p:txBody>
      </p:sp>
      <p:sp>
        <p:nvSpPr>
          <p:cNvPr id="21" name="Slide Number Placeholder 20">
            <a:extLst>
              <a:ext uri="{FF2B5EF4-FFF2-40B4-BE49-F238E27FC236}">
                <a16:creationId xmlns:a16="http://schemas.microsoft.com/office/drawing/2014/main" id="{1EEAB86A-BCC6-9149-A518-0B80F1256AF6}"/>
              </a:ext>
            </a:extLst>
          </p:cNvPr>
          <p:cNvSpPr>
            <a:spLocks noGrp="1"/>
          </p:cNvSpPr>
          <p:nvPr>
            <p:ph type="sldNum" sz="quarter" idx="12"/>
          </p:nvPr>
        </p:nvSpPr>
        <p:spPr/>
        <p:txBody>
          <a:bodyPr/>
          <a:lstStyle/>
          <a:p>
            <a:fld id="{7EF2E46A-3595-3F48-9C6C-DAC7D7569F87}" type="slidenum">
              <a:rPr lang="en-US" smtClean="0"/>
              <a:pPr/>
              <a:t>‹#›</a:t>
            </a:fld>
            <a:endParaRPr lang="en-US" dirty="0"/>
          </a:p>
        </p:txBody>
      </p:sp>
      <p:sp>
        <p:nvSpPr>
          <p:cNvPr id="10" name="Content Placeholder 2">
            <a:extLst>
              <a:ext uri="{FF2B5EF4-FFF2-40B4-BE49-F238E27FC236}">
                <a16:creationId xmlns:a16="http://schemas.microsoft.com/office/drawing/2014/main" id="{80BEF0BC-78BD-DF4A-A0ED-4D80092B5C00}"/>
              </a:ext>
            </a:extLst>
          </p:cNvPr>
          <p:cNvSpPr>
            <a:spLocks noGrp="1"/>
          </p:cNvSpPr>
          <p:nvPr>
            <p:ph idx="13"/>
          </p:nvPr>
        </p:nvSpPr>
        <p:spPr>
          <a:xfrm>
            <a:off x="4669903" y="1693863"/>
            <a:ext cx="3960000" cy="2833200"/>
          </a:xfrm>
        </p:spPr>
        <p:txBody>
          <a:bodyPr/>
          <a:lstStyle>
            <a:lvl3pPr>
              <a:buClr>
                <a:schemeClr val="accent3"/>
              </a:buClr>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 name="Picture 1">
            <a:extLst>
              <a:ext uri="{FF2B5EF4-FFF2-40B4-BE49-F238E27FC236}">
                <a16:creationId xmlns:a16="http://schemas.microsoft.com/office/drawing/2014/main" id="{CD0A3ADD-7E56-E46E-C20C-6D3697E81F01}"/>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31807" y="4486615"/>
            <a:ext cx="2302949" cy="640323"/>
          </a:xfrm>
          <a:prstGeom prst="rect">
            <a:avLst/>
          </a:prstGeom>
        </p:spPr>
      </p:pic>
    </p:spTree>
    <p:extLst>
      <p:ext uri="{BB962C8B-B14F-4D97-AF65-F5344CB8AC3E}">
        <p14:creationId xmlns:p14="http://schemas.microsoft.com/office/powerpoint/2010/main" val="144325165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B1BC62A-7E04-054F-B4D4-9C87025D349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415237" y="-1"/>
            <a:ext cx="1724000" cy="797441"/>
          </a:xfrm>
          <a:prstGeom prst="rect">
            <a:avLst/>
          </a:prstGeom>
        </p:spPr>
      </p:pic>
      <p:pic>
        <p:nvPicPr>
          <p:cNvPr id="4" name="Picture 3">
            <a:extLst>
              <a:ext uri="{FF2B5EF4-FFF2-40B4-BE49-F238E27FC236}">
                <a16:creationId xmlns:a16="http://schemas.microsoft.com/office/drawing/2014/main" id="{84027DCE-5ADC-8B4F-8ABE-A4BBF9F19CE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9144000" cy="800100"/>
          </a:xfrm>
          <a:prstGeom prst="rect">
            <a:avLst/>
          </a:prstGeom>
        </p:spPr>
      </p:pic>
      <p:sp>
        <p:nvSpPr>
          <p:cNvPr id="3" name="Content Placeholder 2"/>
          <p:cNvSpPr>
            <a:spLocks noGrp="1"/>
          </p:cNvSpPr>
          <p:nvPr>
            <p:ph idx="1"/>
          </p:nvPr>
        </p:nvSpPr>
        <p:spPr>
          <a:xfrm>
            <a:off x="506781" y="1693863"/>
            <a:ext cx="6912000" cy="2833200"/>
          </a:xfrm>
        </p:spPr>
        <p:txBody>
          <a:bodyPr/>
          <a:lstStyle>
            <a:lvl3pPr>
              <a:buClr>
                <a:schemeClr val="accent3"/>
              </a:buClr>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16">
            <a:extLst>
              <a:ext uri="{FF2B5EF4-FFF2-40B4-BE49-F238E27FC236}">
                <a16:creationId xmlns:a16="http://schemas.microsoft.com/office/drawing/2014/main" id="{0621CFA8-2710-D748-936F-363E0FF78AD5}"/>
              </a:ext>
            </a:extLst>
          </p:cNvPr>
          <p:cNvSpPr>
            <a:spLocks noGrp="1"/>
          </p:cNvSpPr>
          <p:nvPr>
            <p:ph type="body" sz="quarter" idx="10" hasCustomPrompt="1"/>
          </p:nvPr>
        </p:nvSpPr>
        <p:spPr>
          <a:xfrm>
            <a:off x="503237" y="1165567"/>
            <a:ext cx="8128000" cy="290856"/>
          </a:xfrm>
        </p:spPr>
        <p:txBody>
          <a:bodyPr anchor="t" anchorCtr="0"/>
          <a:lstStyle>
            <a:lvl1pPr>
              <a:defRPr>
                <a:solidFill>
                  <a:schemeClr val="accent1"/>
                </a:solidFill>
              </a:defRPr>
            </a:lvl1pPr>
            <a:lvl2pPr marL="3175" indent="0">
              <a:buNone/>
              <a:defRPr/>
            </a:lvl2pPr>
          </a:lstStyle>
          <a:p>
            <a:pPr lvl="0"/>
            <a:r>
              <a:rPr lang="en-US" dirty="0"/>
              <a:t>HEADLINE APPEARS IN 18P ARIAL REGULAR CAPS</a:t>
            </a:r>
          </a:p>
        </p:txBody>
      </p:sp>
      <p:sp>
        <p:nvSpPr>
          <p:cNvPr id="20" name="Footer Placeholder 19">
            <a:extLst>
              <a:ext uri="{FF2B5EF4-FFF2-40B4-BE49-F238E27FC236}">
                <a16:creationId xmlns:a16="http://schemas.microsoft.com/office/drawing/2014/main" id="{0CCD53EC-7B8A-724E-8144-DBA3A87529BB}"/>
              </a:ext>
            </a:extLst>
          </p:cNvPr>
          <p:cNvSpPr>
            <a:spLocks noGrp="1"/>
          </p:cNvSpPr>
          <p:nvPr>
            <p:ph type="ftr" sz="quarter" idx="11"/>
          </p:nvPr>
        </p:nvSpPr>
        <p:spPr/>
        <p:txBody>
          <a:bodyPr/>
          <a:lstStyle/>
          <a:p>
            <a:r>
              <a:rPr lang="en-US" dirty="0"/>
              <a:t>HELPING YOU THRIVE IN A CHANGING WORLD</a:t>
            </a:r>
          </a:p>
        </p:txBody>
      </p:sp>
      <p:sp>
        <p:nvSpPr>
          <p:cNvPr id="21" name="Slide Number Placeholder 20">
            <a:extLst>
              <a:ext uri="{FF2B5EF4-FFF2-40B4-BE49-F238E27FC236}">
                <a16:creationId xmlns:a16="http://schemas.microsoft.com/office/drawing/2014/main" id="{1EEAB86A-BCC6-9149-A518-0B80F1256AF6}"/>
              </a:ext>
            </a:extLst>
          </p:cNvPr>
          <p:cNvSpPr>
            <a:spLocks noGrp="1"/>
          </p:cNvSpPr>
          <p:nvPr>
            <p:ph type="sldNum" sz="quarter" idx="12"/>
          </p:nvPr>
        </p:nvSpPr>
        <p:spPr/>
        <p:txBody>
          <a:bodyPr/>
          <a:lstStyle/>
          <a:p>
            <a:fld id="{7EF2E46A-3595-3F48-9C6C-DAC7D7569F87}" type="slidenum">
              <a:rPr lang="en-US" smtClean="0"/>
              <a:pPr/>
              <a:t>‹#›</a:t>
            </a:fld>
            <a:endParaRPr lang="en-US" dirty="0"/>
          </a:p>
        </p:txBody>
      </p:sp>
      <p:sp>
        <p:nvSpPr>
          <p:cNvPr id="15" name="Title 14">
            <a:extLst>
              <a:ext uri="{FF2B5EF4-FFF2-40B4-BE49-F238E27FC236}">
                <a16:creationId xmlns:a16="http://schemas.microsoft.com/office/drawing/2014/main" id="{C786F5BA-4C7A-B84A-8CFD-5EF2D579FB6F}"/>
              </a:ext>
            </a:extLst>
          </p:cNvPr>
          <p:cNvSpPr>
            <a:spLocks noGrp="1"/>
          </p:cNvSpPr>
          <p:nvPr>
            <p:ph type="title"/>
          </p:nvPr>
        </p:nvSpPr>
        <p:spPr>
          <a:xfrm>
            <a:off x="503237" y="0"/>
            <a:ext cx="6912000" cy="797441"/>
          </a:xfrm>
        </p:spPr>
        <p:txBody>
          <a:bodyPr/>
          <a:lstStyle/>
          <a:p>
            <a:r>
              <a:rPr lang="en-US"/>
              <a:t>Click to edit Master title style</a:t>
            </a:r>
            <a:endParaRPr lang="en-US" dirty="0"/>
          </a:p>
        </p:txBody>
      </p:sp>
      <p:pic>
        <p:nvPicPr>
          <p:cNvPr id="11" name="Picture 10">
            <a:extLst>
              <a:ext uri="{FF2B5EF4-FFF2-40B4-BE49-F238E27FC236}">
                <a16:creationId xmlns:a16="http://schemas.microsoft.com/office/drawing/2014/main" id="{7C6ECB8C-4728-D945-B7AB-EF630AC05D4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04385" y="4486954"/>
            <a:ext cx="2141635" cy="593838"/>
          </a:xfrm>
          <a:prstGeom prst="rect">
            <a:avLst/>
          </a:prstGeom>
        </p:spPr>
      </p:pic>
    </p:spTree>
    <p:extLst>
      <p:ext uri="{BB962C8B-B14F-4D97-AF65-F5344CB8AC3E}">
        <p14:creationId xmlns:p14="http://schemas.microsoft.com/office/powerpoint/2010/main" val="416155659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accent1"/>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FD3FBBC-27E8-A748-BE71-F53CC4B85205}"/>
              </a:ext>
            </a:extLst>
          </p:cNvPr>
          <p:cNvSpPr>
            <a:spLocks noGrp="1"/>
          </p:cNvSpPr>
          <p:nvPr>
            <p:ph type="ftr" sz="quarter" idx="10"/>
          </p:nvPr>
        </p:nvSpPr>
        <p:spPr/>
        <p:txBody>
          <a:bodyPr/>
          <a:lstStyle>
            <a:lvl1pPr>
              <a:defRPr>
                <a:solidFill>
                  <a:schemeClr val="bg1"/>
                </a:solidFill>
              </a:defRPr>
            </a:lvl1pPr>
          </a:lstStyle>
          <a:p>
            <a:r>
              <a:rPr lang="en-US" dirty="0"/>
              <a:t>HELPING YOU THRIVE IN A CHANGING WORLD</a:t>
            </a:r>
          </a:p>
        </p:txBody>
      </p:sp>
      <p:sp>
        <p:nvSpPr>
          <p:cNvPr id="4" name="Slide Number Placeholder 3">
            <a:extLst>
              <a:ext uri="{FF2B5EF4-FFF2-40B4-BE49-F238E27FC236}">
                <a16:creationId xmlns:a16="http://schemas.microsoft.com/office/drawing/2014/main" id="{5D0492E4-2320-674C-AA72-7181EBE91D1F}"/>
              </a:ext>
            </a:extLst>
          </p:cNvPr>
          <p:cNvSpPr>
            <a:spLocks noGrp="1"/>
          </p:cNvSpPr>
          <p:nvPr>
            <p:ph type="sldNum" sz="quarter" idx="11"/>
          </p:nvPr>
        </p:nvSpPr>
        <p:spPr/>
        <p:txBody>
          <a:bodyPr/>
          <a:lstStyle>
            <a:lvl1pPr>
              <a:defRPr>
                <a:solidFill>
                  <a:schemeClr val="bg1"/>
                </a:solidFill>
              </a:defRPr>
            </a:lvl1pPr>
          </a:lstStyle>
          <a:p>
            <a:fld id="{7EF2E46A-3595-3F48-9C6C-DAC7D7569F87}" type="slidenum">
              <a:rPr lang="en-US" smtClean="0"/>
              <a:pPr/>
              <a:t>‹#›</a:t>
            </a:fld>
            <a:endParaRPr lang="en-US" dirty="0"/>
          </a:p>
        </p:txBody>
      </p:sp>
      <p:pic>
        <p:nvPicPr>
          <p:cNvPr id="16" name="Picture 15">
            <a:extLst>
              <a:ext uri="{FF2B5EF4-FFF2-40B4-BE49-F238E27FC236}">
                <a16:creationId xmlns:a16="http://schemas.microsoft.com/office/drawing/2014/main" id="{C63CAC22-0988-0C40-806C-DF14B08AEC8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38986"/>
          <a:stretch/>
        </p:blipFill>
        <p:spPr>
          <a:xfrm>
            <a:off x="0" y="794"/>
            <a:ext cx="5579165" cy="5143500"/>
          </a:xfrm>
          <a:prstGeom prst="rect">
            <a:avLst/>
          </a:prstGeom>
        </p:spPr>
      </p:pic>
      <p:sp>
        <p:nvSpPr>
          <p:cNvPr id="17" name="Title 16">
            <a:extLst>
              <a:ext uri="{FF2B5EF4-FFF2-40B4-BE49-F238E27FC236}">
                <a16:creationId xmlns:a16="http://schemas.microsoft.com/office/drawing/2014/main" id="{3630FC29-7610-7A43-B6DF-68D9046CC16D}"/>
              </a:ext>
            </a:extLst>
          </p:cNvPr>
          <p:cNvSpPr>
            <a:spLocks noGrp="1"/>
          </p:cNvSpPr>
          <p:nvPr>
            <p:ph type="title" hasCustomPrompt="1"/>
          </p:nvPr>
        </p:nvSpPr>
        <p:spPr>
          <a:xfrm>
            <a:off x="3299649" y="1899754"/>
            <a:ext cx="4083631" cy="1345579"/>
          </a:xfrm>
        </p:spPr>
        <p:txBody>
          <a:bodyPr>
            <a:normAutofit/>
          </a:bodyPr>
          <a:lstStyle>
            <a:lvl1pPr>
              <a:defRPr sz="2600"/>
            </a:lvl1pPr>
          </a:lstStyle>
          <a:p>
            <a:r>
              <a:rPr lang="en-US" dirty="0"/>
              <a:t>STANDARD SECTION TITLE PAGE HEADING: 26PT ARIAL REGULAR</a:t>
            </a:r>
          </a:p>
        </p:txBody>
      </p:sp>
    </p:spTree>
    <p:extLst>
      <p:ext uri="{BB962C8B-B14F-4D97-AF65-F5344CB8AC3E}">
        <p14:creationId xmlns:p14="http://schemas.microsoft.com/office/powerpoint/2010/main" val="165692611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_Custom Layout">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00C8C0C-66AB-8345-849E-F2D10ED5698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5145088"/>
          </a:xfrm>
          <a:prstGeom prst="rect">
            <a:avLst/>
          </a:prstGeom>
        </p:spPr>
      </p:pic>
      <p:pic>
        <p:nvPicPr>
          <p:cNvPr id="12" name="Picture 11">
            <a:extLst>
              <a:ext uri="{FF2B5EF4-FFF2-40B4-BE49-F238E27FC236}">
                <a16:creationId xmlns:a16="http://schemas.microsoft.com/office/drawing/2014/main" id="{9AC5D5D6-F46D-074A-8200-7819BE43570B}"/>
              </a:ext>
            </a:extLst>
          </p:cNvPr>
          <p:cNvPicPr>
            <a:picLocks noChangeAspect="1"/>
          </p:cNvPicPr>
          <p:nvPr userDrawn="1"/>
        </p:nvPicPr>
        <p:blipFill>
          <a:blip r:embed="rId3">
            <a:alphaModFix/>
          </a:blip>
          <a:stretch>
            <a:fillRect/>
          </a:stretch>
        </p:blipFill>
        <p:spPr>
          <a:xfrm>
            <a:off x="0" y="794"/>
            <a:ext cx="9144000" cy="5143500"/>
          </a:xfrm>
          <a:prstGeom prst="rect">
            <a:avLst/>
          </a:prstGeom>
        </p:spPr>
      </p:pic>
      <p:sp>
        <p:nvSpPr>
          <p:cNvPr id="3" name="Footer Placeholder 2">
            <a:extLst>
              <a:ext uri="{FF2B5EF4-FFF2-40B4-BE49-F238E27FC236}">
                <a16:creationId xmlns:a16="http://schemas.microsoft.com/office/drawing/2014/main" id="{2FD3FBBC-27E8-A748-BE71-F53CC4B85205}"/>
              </a:ext>
            </a:extLst>
          </p:cNvPr>
          <p:cNvSpPr>
            <a:spLocks noGrp="1"/>
          </p:cNvSpPr>
          <p:nvPr>
            <p:ph type="ftr" sz="quarter" idx="10"/>
          </p:nvPr>
        </p:nvSpPr>
        <p:spPr/>
        <p:txBody>
          <a:bodyPr/>
          <a:lstStyle>
            <a:lvl1pPr>
              <a:defRPr>
                <a:solidFill>
                  <a:schemeClr val="bg1"/>
                </a:solidFill>
              </a:defRPr>
            </a:lvl1pPr>
          </a:lstStyle>
          <a:p>
            <a:r>
              <a:rPr lang="en-US" dirty="0"/>
              <a:t>HELPING YOU THRIVE IN A CHANGING WORLD</a:t>
            </a:r>
          </a:p>
        </p:txBody>
      </p:sp>
      <p:sp>
        <p:nvSpPr>
          <p:cNvPr id="4" name="Slide Number Placeholder 3">
            <a:extLst>
              <a:ext uri="{FF2B5EF4-FFF2-40B4-BE49-F238E27FC236}">
                <a16:creationId xmlns:a16="http://schemas.microsoft.com/office/drawing/2014/main" id="{5D0492E4-2320-674C-AA72-7181EBE91D1F}"/>
              </a:ext>
            </a:extLst>
          </p:cNvPr>
          <p:cNvSpPr>
            <a:spLocks noGrp="1"/>
          </p:cNvSpPr>
          <p:nvPr>
            <p:ph type="sldNum" sz="quarter" idx="11"/>
          </p:nvPr>
        </p:nvSpPr>
        <p:spPr/>
        <p:txBody>
          <a:bodyPr/>
          <a:lstStyle>
            <a:lvl1pPr>
              <a:defRPr>
                <a:solidFill>
                  <a:schemeClr val="bg1"/>
                </a:solidFill>
              </a:defRPr>
            </a:lvl1pPr>
          </a:lstStyle>
          <a:p>
            <a:fld id="{7EF2E46A-3595-3F48-9C6C-DAC7D7569F87}" type="slidenum">
              <a:rPr lang="en-US" smtClean="0"/>
              <a:pPr/>
              <a:t>‹#›</a:t>
            </a:fld>
            <a:endParaRPr lang="en-US" dirty="0"/>
          </a:p>
        </p:txBody>
      </p:sp>
      <p:sp>
        <p:nvSpPr>
          <p:cNvPr id="17" name="Title 16">
            <a:extLst>
              <a:ext uri="{FF2B5EF4-FFF2-40B4-BE49-F238E27FC236}">
                <a16:creationId xmlns:a16="http://schemas.microsoft.com/office/drawing/2014/main" id="{3630FC29-7610-7A43-B6DF-68D9046CC16D}"/>
              </a:ext>
            </a:extLst>
          </p:cNvPr>
          <p:cNvSpPr>
            <a:spLocks noGrp="1"/>
          </p:cNvSpPr>
          <p:nvPr>
            <p:ph type="title" hasCustomPrompt="1"/>
          </p:nvPr>
        </p:nvSpPr>
        <p:spPr>
          <a:xfrm>
            <a:off x="3299649" y="1899754"/>
            <a:ext cx="4083631" cy="1345579"/>
          </a:xfrm>
        </p:spPr>
        <p:txBody>
          <a:bodyPr>
            <a:normAutofit/>
          </a:bodyPr>
          <a:lstStyle>
            <a:lvl1pPr>
              <a:defRPr sz="2600"/>
            </a:lvl1pPr>
          </a:lstStyle>
          <a:p>
            <a:r>
              <a:rPr lang="en-US" dirty="0"/>
              <a:t>STANDARD SECTION TITLE PAGE HEADING: 26PT ARIAL REGULAR</a:t>
            </a:r>
          </a:p>
        </p:txBody>
      </p:sp>
    </p:spTree>
    <p:extLst>
      <p:ext uri="{BB962C8B-B14F-4D97-AF65-F5344CB8AC3E}">
        <p14:creationId xmlns:p14="http://schemas.microsoft.com/office/powerpoint/2010/main" val="79424617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9571B88-1C08-7E4A-96F0-31515527FCB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3999" cy="5145088"/>
          </a:xfrm>
          <a:prstGeom prst="rect">
            <a:avLst/>
          </a:prstGeom>
        </p:spPr>
      </p:pic>
      <p:pic>
        <p:nvPicPr>
          <p:cNvPr id="12" name="Picture 11">
            <a:extLst>
              <a:ext uri="{FF2B5EF4-FFF2-40B4-BE49-F238E27FC236}">
                <a16:creationId xmlns:a16="http://schemas.microsoft.com/office/drawing/2014/main" id="{9AC5D5D6-F46D-074A-8200-7819BE43570B}"/>
              </a:ext>
            </a:extLst>
          </p:cNvPr>
          <p:cNvPicPr>
            <a:picLocks noChangeAspect="1"/>
          </p:cNvPicPr>
          <p:nvPr userDrawn="1"/>
        </p:nvPicPr>
        <p:blipFill>
          <a:blip r:embed="rId3">
            <a:alphaModFix amt="20000"/>
          </a:blip>
          <a:stretch>
            <a:fillRect/>
          </a:stretch>
        </p:blipFill>
        <p:spPr>
          <a:xfrm>
            <a:off x="0" y="794"/>
            <a:ext cx="9144000" cy="5143500"/>
          </a:xfrm>
          <a:prstGeom prst="rect">
            <a:avLst/>
          </a:prstGeom>
        </p:spPr>
      </p:pic>
      <p:sp>
        <p:nvSpPr>
          <p:cNvPr id="3" name="Footer Placeholder 2">
            <a:extLst>
              <a:ext uri="{FF2B5EF4-FFF2-40B4-BE49-F238E27FC236}">
                <a16:creationId xmlns:a16="http://schemas.microsoft.com/office/drawing/2014/main" id="{2FD3FBBC-27E8-A748-BE71-F53CC4B85205}"/>
              </a:ext>
            </a:extLst>
          </p:cNvPr>
          <p:cNvSpPr>
            <a:spLocks noGrp="1"/>
          </p:cNvSpPr>
          <p:nvPr>
            <p:ph type="ftr" sz="quarter" idx="10"/>
          </p:nvPr>
        </p:nvSpPr>
        <p:spPr/>
        <p:txBody>
          <a:bodyPr/>
          <a:lstStyle>
            <a:lvl1pPr>
              <a:defRPr>
                <a:solidFill>
                  <a:schemeClr val="bg1"/>
                </a:solidFill>
              </a:defRPr>
            </a:lvl1pPr>
          </a:lstStyle>
          <a:p>
            <a:r>
              <a:rPr lang="en-US" dirty="0"/>
              <a:t>HELPING YOU THRIVE IN A CHANGING WORLD</a:t>
            </a:r>
          </a:p>
        </p:txBody>
      </p:sp>
      <p:sp>
        <p:nvSpPr>
          <p:cNvPr id="4" name="Slide Number Placeholder 3">
            <a:extLst>
              <a:ext uri="{FF2B5EF4-FFF2-40B4-BE49-F238E27FC236}">
                <a16:creationId xmlns:a16="http://schemas.microsoft.com/office/drawing/2014/main" id="{5D0492E4-2320-674C-AA72-7181EBE91D1F}"/>
              </a:ext>
            </a:extLst>
          </p:cNvPr>
          <p:cNvSpPr>
            <a:spLocks noGrp="1"/>
          </p:cNvSpPr>
          <p:nvPr>
            <p:ph type="sldNum" sz="quarter" idx="11"/>
          </p:nvPr>
        </p:nvSpPr>
        <p:spPr/>
        <p:txBody>
          <a:bodyPr/>
          <a:lstStyle>
            <a:lvl1pPr>
              <a:defRPr>
                <a:solidFill>
                  <a:schemeClr val="bg1"/>
                </a:solidFill>
              </a:defRPr>
            </a:lvl1pPr>
          </a:lstStyle>
          <a:p>
            <a:fld id="{7EF2E46A-3595-3F48-9C6C-DAC7D7569F87}" type="slidenum">
              <a:rPr lang="en-US" smtClean="0"/>
              <a:pPr/>
              <a:t>‹#›</a:t>
            </a:fld>
            <a:endParaRPr lang="en-US" dirty="0"/>
          </a:p>
        </p:txBody>
      </p:sp>
      <p:sp>
        <p:nvSpPr>
          <p:cNvPr id="17" name="Title 16">
            <a:extLst>
              <a:ext uri="{FF2B5EF4-FFF2-40B4-BE49-F238E27FC236}">
                <a16:creationId xmlns:a16="http://schemas.microsoft.com/office/drawing/2014/main" id="{3630FC29-7610-7A43-B6DF-68D9046CC16D}"/>
              </a:ext>
            </a:extLst>
          </p:cNvPr>
          <p:cNvSpPr>
            <a:spLocks noGrp="1"/>
          </p:cNvSpPr>
          <p:nvPr>
            <p:ph type="title" hasCustomPrompt="1"/>
          </p:nvPr>
        </p:nvSpPr>
        <p:spPr>
          <a:xfrm>
            <a:off x="3299649" y="1899754"/>
            <a:ext cx="4083631" cy="1345579"/>
          </a:xfrm>
        </p:spPr>
        <p:txBody>
          <a:bodyPr>
            <a:normAutofit/>
          </a:bodyPr>
          <a:lstStyle>
            <a:lvl1pPr>
              <a:defRPr sz="2600"/>
            </a:lvl1pPr>
          </a:lstStyle>
          <a:p>
            <a:r>
              <a:rPr lang="en-US" dirty="0"/>
              <a:t>STANDARD SECTION TITLE PAGE HEADING: 26PT ARIAL REGULAR</a:t>
            </a:r>
          </a:p>
        </p:txBody>
      </p:sp>
    </p:spTree>
    <p:extLst>
      <p:ext uri="{BB962C8B-B14F-4D97-AF65-F5344CB8AC3E}">
        <p14:creationId xmlns:p14="http://schemas.microsoft.com/office/powerpoint/2010/main" val="342110450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_Custom Layout">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5EE3D64-8461-5448-9D15-51439B70F629}"/>
              </a:ext>
            </a:extLst>
          </p:cNvPr>
          <p:cNvPicPr>
            <a:picLocks noChangeAspect="1"/>
          </p:cNvPicPr>
          <p:nvPr userDrawn="1"/>
        </p:nvPicPr>
        <p:blipFill>
          <a:blip r:embed="rId2"/>
          <a:stretch>
            <a:fillRect/>
          </a:stretch>
        </p:blipFill>
        <p:spPr>
          <a:xfrm>
            <a:off x="0" y="794"/>
            <a:ext cx="9144000" cy="5143500"/>
          </a:xfrm>
          <a:prstGeom prst="rect">
            <a:avLst/>
          </a:prstGeom>
        </p:spPr>
      </p:pic>
      <p:sp>
        <p:nvSpPr>
          <p:cNvPr id="3" name="Footer Placeholder 2">
            <a:extLst>
              <a:ext uri="{FF2B5EF4-FFF2-40B4-BE49-F238E27FC236}">
                <a16:creationId xmlns:a16="http://schemas.microsoft.com/office/drawing/2014/main" id="{2FD3FBBC-27E8-A748-BE71-F53CC4B85205}"/>
              </a:ext>
            </a:extLst>
          </p:cNvPr>
          <p:cNvSpPr>
            <a:spLocks noGrp="1"/>
          </p:cNvSpPr>
          <p:nvPr>
            <p:ph type="ftr" sz="quarter" idx="10"/>
          </p:nvPr>
        </p:nvSpPr>
        <p:spPr/>
        <p:txBody>
          <a:bodyPr/>
          <a:lstStyle>
            <a:lvl1pPr>
              <a:defRPr>
                <a:solidFill>
                  <a:schemeClr val="bg1"/>
                </a:solidFill>
              </a:defRPr>
            </a:lvl1pPr>
          </a:lstStyle>
          <a:p>
            <a:r>
              <a:rPr lang="en-US" dirty="0"/>
              <a:t>HELPING YOU THRIVE IN A CHANGING WORLD</a:t>
            </a:r>
          </a:p>
        </p:txBody>
      </p:sp>
      <p:sp>
        <p:nvSpPr>
          <p:cNvPr id="4" name="Slide Number Placeholder 3">
            <a:extLst>
              <a:ext uri="{FF2B5EF4-FFF2-40B4-BE49-F238E27FC236}">
                <a16:creationId xmlns:a16="http://schemas.microsoft.com/office/drawing/2014/main" id="{5D0492E4-2320-674C-AA72-7181EBE91D1F}"/>
              </a:ext>
            </a:extLst>
          </p:cNvPr>
          <p:cNvSpPr>
            <a:spLocks noGrp="1"/>
          </p:cNvSpPr>
          <p:nvPr>
            <p:ph type="sldNum" sz="quarter" idx="11"/>
          </p:nvPr>
        </p:nvSpPr>
        <p:spPr/>
        <p:txBody>
          <a:bodyPr/>
          <a:lstStyle>
            <a:lvl1pPr>
              <a:defRPr>
                <a:solidFill>
                  <a:schemeClr val="bg1"/>
                </a:solidFill>
              </a:defRPr>
            </a:lvl1pPr>
          </a:lstStyle>
          <a:p>
            <a:fld id="{7EF2E46A-3595-3F48-9C6C-DAC7D7569F87}" type="slidenum">
              <a:rPr lang="en-US" smtClean="0"/>
              <a:pPr/>
              <a:t>‹#›</a:t>
            </a:fld>
            <a:endParaRPr lang="en-US" dirty="0"/>
          </a:p>
        </p:txBody>
      </p:sp>
      <p:sp>
        <p:nvSpPr>
          <p:cNvPr id="17" name="Title 16">
            <a:extLst>
              <a:ext uri="{FF2B5EF4-FFF2-40B4-BE49-F238E27FC236}">
                <a16:creationId xmlns:a16="http://schemas.microsoft.com/office/drawing/2014/main" id="{3630FC29-7610-7A43-B6DF-68D9046CC16D}"/>
              </a:ext>
            </a:extLst>
          </p:cNvPr>
          <p:cNvSpPr>
            <a:spLocks noGrp="1"/>
          </p:cNvSpPr>
          <p:nvPr>
            <p:ph type="title" hasCustomPrompt="1"/>
          </p:nvPr>
        </p:nvSpPr>
        <p:spPr>
          <a:xfrm>
            <a:off x="3299649" y="1899754"/>
            <a:ext cx="4083631" cy="1345579"/>
          </a:xfrm>
        </p:spPr>
        <p:txBody>
          <a:bodyPr>
            <a:normAutofit/>
          </a:bodyPr>
          <a:lstStyle>
            <a:lvl1pPr>
              <a:defRPr sz="2600"/>
            </a:lvl1pPr>
          </a:lstStyle>
          <a:p>
            <a:r>
              <a:rPr lang="en-US" dirty="0"/>
              <a:t>STANDARD SECTION TITLE PAGE HEADING: 26PT ARIAL REGULAR</a:t>
            </a:r>
          </a:p>
        </p:txBody>
      </p:sp>
      <p:pic>
        <p:nvPicPr>
          <p:cNvPr id="7" name="Picture 6">
            <a:extLst>
              <a:ext uri="{FF2B5EF4-FFF2-40B4-BE49-F238E27FC236}">
                <a16:creationId xmlns:a16="http://schemas.microsoft.com/office/drawing/2014/main" id="{92D29761-E500-D545-B627-9763D6595689}"/>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r="41645"/>
          <a:stretch/>
        </p:blipFill>
        <p:spPr>
          <a:xfrm>
            <a:off x="0" y="794"/>
            <a:ext cx="5336004" cy="5143500"/>
          </a:xfrm>
          <a:prstGeom prst="rect">
            <a:avLst/>
          </a:prstGeom>
        </p:spPr>
      </p:pic>
    </p:spTree>
    <p:extLst>
      <p:ext uri="{BB962C8B-B14F-4D97-AF65-F5344CB8AC3E}">
        <p14:creationId xmlns:p14="http://schemas.microsoft.com/office/powerpoint/2010/main" val="39649565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F66E467-51F6-F84E-8257-D4BB6CCC4FD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43204" y="0"/>
            <a:ext cx="1308542" cy="797441"/>
          </a:xfrm>
          <a:prstGeom prst="rect">
            <a:avLst/>
          </a:prstGeom>
        </p:spPr>
      </p:pic>
      <p:pic>
        <p:nvPicPr>
          <p:cNvPr id="9" name="Picture 8">
            <a:extLst>
              <a:ext uri="{FF2B5EF4-FFF2-40B4-BE49-F238E27FC236}">
                <a16:creationId xmlns:a16="http://schemas.microsoft.com/office/drawing/2014/main" id="{2D46AC92-79DE-BA47-849F-28E6F389D8D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764" y="0"/>
            <a:ext cx="9144000" cy="800100"/>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8" name="Content Placeholder 2">
            <a:extLst>
              <a:ext uri="{FF2B5EF4-FFF2-40B4-BE49-F238E27FC236}">
                <a16:creationId xmlns:a16="http://schemas.microsoft.com/office/drawing/2014/main" id="{CDD4883D-8094-B64C-A6A3-242E4C174C8F}"/>
              </a:ext>
            </a:extLst>
          </p:cNvPr>
          <p:cNvSpPr>
            <a:spLocks noGrp="1"/>
          </p:cNvSpPr>
          <p:nvPr>
            <p:ph idx="1"/>
          </p:nvPr>
        </p:nvSpPr>
        <p:spPr>
          <a:xfrm>
            <a:off x="506781" y="1693863"/>
            <a:ext cx="6912000" cy="279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D6421B88-0BEE-A240-B731-007EF71AE484}"/>
              </a:ext>
            </a:extLst>
          </p:cNvPr>
          <p:cNvSpPr>
            <a:spLocks noGrp="1"/>
          </p:cNvSpPr>
          <p:nvPr>
            <p:ph type="ftr" sz="quarter" idx="10"/>
          </p:nvPr>
        </p:nvSpPr>
        <p:spPr/>
        <p:txBody>
          <a:bodyPr/>
          <a:lstStyle/>
          <a:p>
            <a:r>
              <a:rPr lang="en-US" dirty="0"/>
              <a:t>HELPING YOU THRIVE IN A CHANGING WORLD</a:t>
            </a:r>
          </a:p>
        </p:txBody>
      </p:sp>
      <p:sp>
        <p:nvSpPr>
          <p:cNvPr id="7" name="Slide Number Placeholder 6">
            <a:extLst>
              <a:ext uri="{FF2B5EF4-FFF2-40B4-BE49-F238E27FC236}">
                <a16:creationId xmlns:a16="http://schemas.microsoft.com/office/drawing/2014/main" id="{507AB075-4EEB-064B-A292-FA604D9E7F2F}"/>
              </a:ext>
            </a:extLst>
          </p:cNvPr>
          <p:cNvSpPr>
            <a:spLocks noGrp="1"/>
          </p:cNvSpPr>
          <p:nvPr>
            <p:ph type="sldNum" sz="quarter" idx="11"/>
          </p:nvPr>
        </p:nvSpPr>
        <p:spPr/>
        <p:txBody>
          <a:bodyPr/>
          <a:lstStyle/>
          <a:p>
            <a:fld id="{7EF2E46A-3595-3F48-9C6C-DAC7D7569F87}" type="slidenum">
              <a:rPr lang="en-US" smtClean="0"/>
              <a:pPr/>
              <a:t>‹#›</a:t>
            </a:fld>
            <a:endParaRPr lang="en-US" dirty="0"/>
          </a:p>
        </p:txBody>
      </p:sp>
      <p:sp>
        <p:nvSpPr>
          <p:cNvPr id="12" name="Text Placeholder 16">
            <a:extLst>
              <a:ext uri="{FF2B5EF4-FFF2-40B4-BE49-F238E27FC236}">
                <a16:creationId xmlns:a16="http://schemas.microsoft.com/office/drawing/2014/main" id="{5881B5B5-C093-6D4A-AFEF-293E1C3AE67F}"/>
              </a:ext>
            </a:extLst>
          </p:cNvPr>
          <p:cNvSpPr>
            <a:spLocks noGrp="1"/>
          </p:cNvSpPr>
          <p:nvPr>
            <p:ph type="body" sz="quarter" idx="12" hasCustomPrompt="1"/>
          </p:nvPr>
        </p:nvSpPr>
        <p:spPr>
          <a:xfrm>
            <a:off x="503236" y="1165567"/>
            <a:ext cx="8128001" cy="290856"/>
          </a:xfrm>
        </p:spPr>
        <p:txBody>
          <a:bodyPr anchor="t" anchorCtr="0"/>
          <a:lstStyle>
            <a:lvl1pPr>
              <a:defRPr>
                <a:solidFill>
                  <a:schemeClr val="accent1"/>
                </a:solidFill>
              </a:defRPr>
            </a:lvl1pPr>
            <a:lvl2pPr marL="3175" indent="0">
              <a:buNone/>
              <a:defRPr/>
            </a:lvl2pPr>
          </a:lstStyle>
          <a:p>
            <a:pPr lvl="0"/>
            <a:r>
              <a:rPr lang="en-US"/>
              <a:t>HEADLINE APPEARS IN 18P ARIAL REGULAR CAPS</a:t>
            </a:r>
          </a:p>
        </p:txBody>
      </p:sp>
      <p:pic>
        <p:nvPicPr>
          <p:cNvPr id="3" name="Picture 2">
            <a:extLst>
              <a:ext uri="{FF2B5EF4-FFF2-40B4-BE49-F238E27FC236}">
                <a16:creationId xmlns:a16="http://schemas.microsoft.com/office/drawing/2014/main" id="{91F8A953-81F4-2B17-9952-55FF60BA478A}"/>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31807" y="4486615"/>
            <a:ext cx="2302949" cy="640323"/>
          </a:xfrm>
          <a:prstGeom prst="rect">
            <a:avLst/>
          </a:prstGeom>
        </p:spPr>
      </p:pic>
    </p:spTree>
    <p:extLst>
      <p:ext uri="{BB962C8B-B14F-4D97-AF65-F5344CB8AC3E}">
        <p14:creationId xmlns:p14="http://schemas.microsoft.com/office/powerpoint/2010/main" val="193222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D319E3C-4EC1-3844-B40A-A602C446C47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415237" y="0"/>
            <a:ext cx="1728763" cy="797442"/>
          </a:xfrm>
          <a:prstGeom prst="rect">
            <a:avLst/>
          </a:prstGeom>
        </p:spPr>
      </p:pic>
      <p:pic>
        <p:nvPicPr>
          <p:cNvPr id="9" name="Picture 8">
            <a:extLst>
              <a:ext uri="{FF2B5EF4-FFF2-40B4-BE49-F238E27FC236}">
                <a16:creationId xmlns:a16="http://schemas.microsoft.com/office/drawing/2014/main" id="{2D46AC92-79DE-BA47-849F-28E6F389D8D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9144000" cy="800100"/>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7" name="Content Placeholder 2">
            <a:extLst>
              <a:ext uri="{FF2B5EF4-FFF2-40B4-BE49-F238E27FC236}">
                <a16:creationId xmlns:a16="http://schemas.microsoft.com/office/drawing/2014/main" id="{C337CF40-85A1-6F4D-8C61-908F56BAE1C3}"/>
              </a:ext>
            </a:extLst>
          </p:cNvPr>
          <p:cNvSpPr>
            <a:spLocks noGrp="1"/>
          </p:cNvSpPr>
          <p:nvPr>
            <p:ph idx="1"/>
          </p:nvPr>
        </p:nvSpPr>
        <p:spPr>
          <a:xfrm>
            <a:off x="506781" y="1693863"/>
            <a:ext cx="6912000" cy="279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2C7E042D-DF18-C04D-81C6-B500F90A77FD}"/>
              </a:ext>
            </a:extLst>
          </p:cNvPr>
          <p:cNvSpPr>
            <a:spLocks noGrp="1"/>
          </p:cNvSpPr>
          <p:nvPr>
            <p:ph type="ftr" sz="quarter" idx="10"/>
          </p:nvPr>
        </p:nvSpPr>
        <p:spPr/>
        <p:txBody>
          <a:bodyPr/>
          <a:lstStyle/>
          <a:p>
            <a:r>
              <a:rPr lang="en-US" dirty="0"/>
              <a:t>HELPING YOU THRIVE IN A CHANGING WORLD</a:t>
            </a:r>
          </a:p>
        </p:txBody>
      </p:sp>
      <p:sp>
        <p:nvSpPr>
          <p:cNvPr id="8" name="Slide Number Placeholder 7">
            <a:extLst>
              <a:ext uri="{FF2B5EF4-FFF2-40B4-BE49-F238E27FC236}">
                <a16:creationId xmlns:a16="http://schemas.microsoft.com/office/drawing/2014/main" id="{434D6179-95A8-C342-8458-07F03271DB32}"/>
              </a:ext>
            </a:extLst>
          </p:cNvPr>
          <p:cNvSpPr>
            <a:spLocks noGrp="1"/>
          </p:cNvSpPr>
          <p:nvPr>
            <p:ph type="sldNum" sz="quarter" idx="11"/>
          </p:nvPr>
        </p:nvSpPr>
        <p:spPr/>
        <p:txBody>
          <a:bodyPr/>
          <a:lstStyle/>
          <a:p>
            <a:fld id="{7EF2E46A-3595-3F48-9C6C-DAC7D7569F87}" type="slidenum">
              <a:rPr lang="en-US" smtClean="0"/>
              <a:pPr/>
              <a:t>‹#›</a:t>
            </a:fld>
            <a:endParaRPr lang="en-US" dirty="0"/>
          </a:p>
        </p:txBody>
      </p:sp>
      <p:sp>
        <p:nvSpPr>
          <p:cNvPr id="11" name="Text Placeholder 16">
            <a:extLst>
              <a:ext uri="{FF2B5EF4-FFF2-40B4-BE49-F238E27FC236}">
                <a16:creationId xmlns:a16="http://schemas.microsoft.com/office/drawing/2014/main" id="{5882A4D6-366C-844F-9965-066657B49392}"/>
              </a:ext>
            </a:extLst>
          </p:cNvPr>
          <p:cNvSpPr>
            <a:spLocks noGrp="1"/>
          </p:cNvSpPr>
          <p:nvPr>
            <p:ph type="body" sz="quarter" idx="12" hasCustomPrompt="1"/>
          </p:nvPr>
        </p:nvSpPr>
        <p:spPr>
          <a:xfrm>
            <a:off x="503236" y="1165567"/>
            <a:ext cx="8128001" cy="290856"/>
          </a:xfrm>
        </p:spPr>
        <p:txBody>
          <a:bodyPr anchor="t" anchorCtr="0"/>
          <a:lstStyle>
            <a:lvl1pPr>
              <a:defRPr>
                <a:solidFill>
                  <a:schemeClr val="accent1"/>
                </a:solidFill>
              </a:defRPr>
            </a:lvl1pPr>
            <a:lvl2pPr marL="3175" indent="0">
              <a:buNone/>
              <a:defRPr/>
            </a:lvl2pPr>
          </a:lstStyle>
          <a:p>
            <a:pPr lvl="0"/>
            <a:r>
              <a:rPr lang="en-US"/>
              <a:t>HEADLINE APPEARS IN 18P ARIAL REGULAR CAPS</a:t>
            </a:r>
          </a:p>
        </p:txBody>
      </p:sp>
      <p:pic>
        <p:nvPicPr>
          <p:cNvPr id="3" name="Picture 2">
            <a:extLst>
              <a:ext uri="{FF2B5EF4-FFF2-40B4-BE49-F238E27FC236}">
                <a16:creationId xmlns:a16="http://schemas.microsoft.com/office/drawing/2014/main" id="{8961E041-906B-1ADD-2F73-C92D80189DEA}"/>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31807" y="4486615"/>
            <a:ext cx="2302949" cy="640323"/>
          </a:xfrm>
          <a:prstGeom prst="rect">
            <a:avLst/>
          </a:prstGeom>
        </p:spPr>
      </p:pic>
    </p:spTree>
    <p:extLst>
      <p:ext uri="{BB962C8B-B14F-4D97-AF65-F5344CB8AC3E}">
        <p14:creationId xmlns:p14="http://schemas.microsoft.com/office/powerpoint/2010/main" val="2405613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B5139A6-597E-1448-AA52-6C4C347F050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415237" y="-1"/>
            <a:ext cx="1724000" cy="797441"/>
          </a:xfrm>
          <a:prstGeom prst="rect">
            <a:avLst/>
          </a:prstGeom>
        </p:spPr>
      </p:pic>
      <p:pic>
        <p:nvPicPr>
          <p:cNvPr id="9" name="Picture 8">
            <a:extLst>
              <a:ext uri="{FF2B5EF4-FFF2-40B4-BE49-F238E27FC236}">
                <a16:creationId xmlns:a16="http://schemas.microsoft.com/office/drawing/2014/main" id="{2D46AC92-79DE-BA47-849F-28E6F389D8D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9144000" cy="800100"/>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7" name="Content Placeholder 2">
            <a:extLst>
              <a:ext uri="{FF2B5EF4-FFF2-40B4-BE49-F238E27FC236}">
                <a16:creationId xmlns:a16="http://schemas.microsoft.com/office/drawing/2014/main" id="{B01D080F-C4BE-DA44-9E5F-6413A154289F}"/>
              </a:ext>
            </a:extLst>
          </p:cNvPr>
          <p:cNvSpPr>
            <a:spLocks noGrp="1"/>
          </p:cNvSpPr>
          <p:nvPr>
            <p:ph idx="1"/>
          </p:nvPr>
        </p:nvSpPr>
        <p:spPr>
          <a:xfrm>
            <a:off x="506781" y="1693863"/>
            <a:ext cx="6912000" cy="279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84282E94-078A-744D-983E-E6F648623396}"/>
              </a:ext>
            </a:extLst>
          </p:cNvPr>
          <p:cNvSpPr>
            <a:spLocks noGrp="1"/>
          </p:cNvSpPr>
          <p:nvPr>
            <p:ph type="ftr" sz="quarter" idx="10"/>
          </p:nvPr>
        </p:nvSpPr>
        <p:spPr/>
        <p:txBody>
          <a:bodyPr/>
          <a:lstStyle/>
          <a:p>
            <a:r>
              <a:rPr lang="en-US" dirty="0"/>
              <a:t>HELPING YOU THRIVE IN A CHANGING WORLD</a:t>
            </a:r>
          </a:p>
        </p:txBody>
      </p:sp>
      <p:sp>
        <p:nvSpPr>
          <p:cNvPr id="8" name="Slide Number Placeholder 7">
            <a:extLst>
              <a:ext uri="{FF2B5EF4-FFF2-40B4-BE49-F238E27FC236}">
                <a16:creationId xmlns:a16="http://schemas.microsoft.com/office/drawing/2014/main" id="{A362280D-A7A9-F548-BBAA-A19221676715}"/>
              </a:ext>
            </a:extLst>
          </p:cNvPr>
          <p:cNvSpPr>
            <a:spLocks noGrp="1"/>
          </p:cNvSpPr>
          <p:nvPr>
            <p:ph type="sldNum" sz="quarter" idx="11"/>
          </p:nvPr>
        </p:nvSpPr>
        <p:spPr/>
        <p:txBody>
          <a:bodyPr/>
          <a:lstStyle/>
          <a:p>
            <a:fld id="{7EF2E46A-3595-3F48-9C6C-DAC7D7569F87}" type="slidenum">
              <a:rPr lang="en-US" smtClean="0"/>
              <a:pPr/>
              <a:t>‹#›</a:t>
            </a:fld>
            <a:endParaRPr lang="en-US" dirty="0"/>
          </a:p>
        </p:txBody>
      </p:sp>
      <p:sp>
        <p:nvSpPr>
          <p:cNvPr id="11" name="Text Placeholder 16">
            <a:extLst>
              <a:ext uri="{FF2B5EF4-FFF2-40B4-BE49-F238E27FC236}">
                <a16:creationId xmlns:a16="http://schemas.microsoft.com/office/drawing/2014/main" id="{D4269CD4-0C17-944B-B483-393B92A454E0}"/>
              </a:ext>
            </a:extLst>
          </p:cNvPr>
          <p:cNvSpPr>
            <a:spLocks noGrp="1"/>
          </p:cNvSpPr>
          <p:nvPr>
            <p:ph type="body" sz="quarter" idx="12" hasCustomPrompt="1"/>
          </p:nvPr>
        </p:nvSpPr>
        <p:spPr>
          <a:xfrm>
            <a:off x="503236" y="1165567"/>
            <a:ext cx="8128001" cy="290856"/>
          </a:xfrm>
        </p:spPr>
        <p:txBody>
          <a:bodyPr anchor="t" anchorCtr="0"/>
          <a:lstStyle>
            <a:lvl1pPr>
              <a:defRPr>
                <a:solidFill>
                  <a:schemeClr val="accent1"/>
                </a:solidFill>
              </a:defRPr>
            </a:lvl1pPr>
            <a:lvl2pPr marL="3175" indent="0">
              <a:buNone/>
              <a:defRPr/>
            </a:lvl2pPr>
          </a:lstStyle>
          <a:p>
            <a:pPr lvl="0"/>
            <a:r>
              <a:rPr lang="en-US"/>
              <a:t>HEADLINE APPEARS IN 18P ARIAL REGULAR CAPS</a:t>
            </a:r>
          </a:p>
        </p:txBody>
      </p:sp>
      <p:pic>
        <p:nvPicPr>
          <p:cNvPr id="3" name="Picture 2">
            <a:extLst>
              <a:ext uri="{FF2B5EF4-FFF2-40B4-BE49-F238E27FC236}">
                <a16:creationId xmlns:a16="http://schemas.microsoft.com/office/drawing/2014/main" id="{AB4C1794-DE53-AD99-8099-2966563F41D4}"/>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31807" y="4486615"/>
            <a:ext cx="2302949" cy="640323"/>
          </a:xfrm>
          <a:prstGeom prst="rect">
            <a:avLst/>
          </a:prstGeom>
        </p:spPr>
      </p:pic>
    </p:spTree>
    <p:extLst>
      <p:ext uri="{BB962C8B-B14F-4D97-AF65-F5344CB8AC3E}">
        <p14:creationId xmlns:p14="http://schemas.microsoft.com/office/powerpoint/2010/main" val="493408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theme" Target="../theme/theme2.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18" Type="http://schemas.openxmlformats.org/officeDocument/2006/relationships/theme" Target="../theme/theme3.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17" Type="http://schemas.openxmlformats.org/officeDocument/2006/relationships/slideLayout" Target="../slideLayouts/slideLayout64.xml"/><Relationship Id="rId2" Type="http://schemas.openxmlformats.org/officeDocument/2006/relationships/slideLayout" Target="../slideLayouts/slideLayout49.xml"/><Relationship Id="rId16" Type="http://schemas.openxmlformats.org/officeDocument/2006/relationships/slideLayout" Target="../slideLayouts/slideLayout63.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slideLayout" Target="../slideLayouts/slideLayout6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3237" y="1"/>
            <a:ext cx="6912000" cy="796924"/>
          </a:xfrm>
          <a:prstGeom prst="rect">
            <a:avLst/>
          </a:prstGeom>
        </p:spPr>
        <p:txBody>
          <a:bodyPr vert="horz" lIns="0" tIns="0" rIns="0" bIns="0" rtlCol="0" anchor="ctr">
            <a:normAutofit/>
          </a:bodyPr>
          <a:lstStyle/>
          <a:p>
            <a:r>
              <a:rPr lang="en-US"/>
              <a:t>HEADLINE GOES HERE WITH ENOUGH SPACE FOR </a:t>
            </a:r>
            <a:br>
              <a:rPr lang="en-US"/>
            </a:br>
            <a:r>
              <a:rPr lang="en-US"/>
              <a:t>2 LINES OF TEXT IN 18PT ARIAL REGULAR CAPS</a:t>
            </a:r>
          </a:p>
        </p:txBody>
      </p:sp>
      <p:sp>
        <p:nvSpPr>
          <p:cNvPr id="3" name="Text Placeholder 2"/>
          <p:cNvSpPr>
            <a:spLocks noGrp="1"/>
          </p:cNvSpPr>
          <p:nvPr>
            <p:ph type="body" idx="1"/>
          </p:nvPr>
        </p:nvSpPr>
        <p:spPr>
          <a:xfrm>
            <a:off x="503237" y="1696159"/>
            <a:ext cx="6912000" cy="2829768"/>
          </a:xfrm>
          <a:prstGeom prst="rect">
            <a:avLst/>
          </a:prstGeom>
        </p:spPr>
        <p:txBody>
          <a:bodyPr vert="horz" lIns="0" tIns="0" rIns="0" bIns="0" rtlCol="0">
            <a:normAutofit/>
          </a:bodyPr>
          <a:lstStyle/>
          <a:p>
            <a:pPr lvl="0"/>
            <a:r>
              <a:rPr lang="en-US"/>
              <a:t>Edit Master text styles</a:t>
            </a:r>
          </a:p>
          <a:p>
            <a:pPr lvl="1"/>
            <a:r>
              <a:rPr lang="en-US"/>
              <a:t>Simple Bullet level 1 (Arial regular 18pt.)</a:t>
            </a:r>
          </a:p>
          <a:p>
            <a:pPr lvl="2"/>
            <a:r>
              <a:rPr lang="en-US"/>
              <a:t>Use “Indent more” to get Bullet level 2</a:t>
            </a:r>
          </a:p>
          <a:p>
            <a:pPr lvl="2"/>
            <a:endParaRPr lang="en-US"/>
          </a:p>
        </p:txBody>
      </p:sp>
      <p:sp>
        <p:nvSpPr>
          <p:cNvPr id="6" name="Footer Placeholder 5">
            <a:extLst>
              <a:ext uri="{FF2B5EF4-FFF2-40B4-BE49-F238E27FC236}">
                <a16:creationId xmlns:a16="http://schemas.microsoft.com/office/drawing/2014/main" id="{F9F0916E-DA91-7643-A7D4-14C48599C136}"/>
              </a:ext>
            </a:extLst>
          </p:cNvPr>
          <p:cNvSpPr>
            <a:spLocks noGrp="1"/>
          </p:cNvSpPr>
          <p:nvPr>
            <p:ph type="ftr" sz="quarter" idx="3"/>
          </p:nvPr>
        </p:nvSpPr>
        <p:spPr>
          <a:xfrm>
            <a:off x="5336004" y="4764503"/>
            <a:ext cx="3086100" cy="118800"/>
          </a:xfrm>
          <a:prstGeom prst="rect">
            <a:avLst/>
          </a:prstGeom>
        </p:spPr>
        <p:txBody>
          <a:bodyPr vert="horz" lIns="0" tIns="0" rIns="0" bIns="0" rtlCol="0" anchor="t" anchorCtr="0"/>
          <a:lstStyle>
            <a:lvl1pPr algn="r">
              <a:defRPr sz="800">
                <a:solidFill>
                  <a:schemeClr val="tx1"/>
                </a:solidFill>
                <a:latin typeface="Arial" panose="020B0604020202020204" pitchFamily="34" charset="0"/>
                <a:cs typeface="Arial" panose="020B0604020202020204" pitchFamily="34" charset="0"/>
              </a:defRPr>
            </a:lvl1pPr>
          </a:lstStyle>
          <a:p>
            <a:r>
              <a:rPr lang="en-US" dirty="0"/>
              <a:t>HELPING YOU THRIVE IN A CHANGING WORLD</a:t>
            </a:r>
          </a:p>
        </p:txBody>
      </p:sp>
      <p:sp>
        <p:nvSpPr>
          <p:cNvPr id="12" name="Slide Number Placeholder 11">
            <a:extLst>
              <a:ext uri="{FF2B5EF4-FFF2-40B4-BE49-F238E27FC236}">
                <a16:creationId xmlns:a16="http://schemas.microsoft.com/office/drawing/2014/main" id="{4DEF384A-ED13-BE49-85F8-FB4BE81C546F}"/>
              </a:ext>
            </a:extLst>
          </p:cNvPr>
          <p:cNvSpPr>
            <a:spLocks noGrp="1"/>
          </p:cNvSpPr>
          <p:nvPr>
            <p:ph type="sldNum" sz="quarter" idx="4"/>
          </p:nvPr>
        </p:nvSpPr>
        <p:spPr>
          <a:xfrm>
            <a:off x="8422104" y="4764503"/>
            <a:ext cx="209133" cy="123032"/>
          </a:xfrm>
          <a:prstGeom prst="rect">
            <a:avLst/>
          </a:prstGeom>
        </p:spPr>
        <p:txBody>
          <a:bodyPr vert="horz" lIns="0" tIns="0" rIns="0" bIns="0" rtlCol="0" anchor="ctr"/>
          <a:lstStyle>
            <a:lvl1pPr algn="r">
              <a:defRPr sz="800">
                <a:solidFill>
                  <a:schemeClr val="tx1"/>
                </a:solidFill>
              </a:defRPr>
            </a:lvl1pPr>
          </a:lstStyle>
          <a:p>
            <a:fld id="{7EF2E46A-3595-3F48-9C6C-DAC7D7569F87}" type="slidenum">
              <a:rPr lang="en-US" smtClean="0"/>
              <a:pPr/>
              <a:t>‹#›</a:t>
            </a:fld>
            <a:endParaRPr lang="en-US" dirty="0"/>
          </a:p>
        </p:txBody>
      </p:sp>
    </p:spTree>
    <p:extLst>
      <p:ext uri="{BB962C8B-B14F-4D97-AF65-F5344CB8AC3E}">
        <p14:creationId xmlns:p14="http://schemas.microsoft.com/office/powerpoint/2010/main" val="484676349"/>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 id="2147483704" r:id="rId16"/>
    <p:sldLayoutId id="2147483705" r:id="rId17"/>
    <p:sldLayoutId id="2147483672" r:id="rId18"/>
    <p:sldLayoutId id="2147483686" r:id="rId19"/>
    <p:sldLayoutId id="2147483687" r:id="rId20"/>
    <p:sldLayoutId id="2147483662" r:id="rId21"/>
    <p:sldLayoutId id="2147483680" r:id="rId22"/>
    <p:sldLayoutId id="2147483673" r:id="rId23"/>
    <p:sldLayoutId id="2147483674" r:id="rId24"/>
    <p:sldLayoutId id="2147483675" r:id="rId25"/>
    <p:sldLayoutId id="2147483681" r:id="rId26"/>
    <p:sldLayoutId id="2147483683" r:id="rId27"/>
    <p:sldLayoutId id="2147483684" r:id="rId28"/>
    <p:sldLayoutId id="2147483685" r:id="rId29"/>
    <p:sldLayoutId id="2147483676" r:id="rId30"/>
  </p:sldLayoutIdLst>
  <p:hf hdr="0" dt="0"/>
  <p:txStyles>
    <p:titleStyle>
      <a:lvl1pPr algn="l" defTabSz="685800" rtl="0" eaLnBrk="1" latinLnBrk="0" hangingPunct="1">
        <a:lnSpc>
          <a:spcPct val="100000"/>
        </a:lnSpc>
        <a:spcBef>
          <a:spcPct val="0"/>
        </a:spcBef>
        <a:buNone/>
        <a:defRPr sz="1800" kern="1200">
          <a:solidFill>
            <a:schemeClr val="bg1"/>
          </a:solidFill>
          <a:latin typeface="Arial" panose="020B0604020202020204" pitchFamily="34" charset="0"/>
          <a:ea typeface="+mj-ea"/>
          <a:cs typeface="Arial" panose="020B0604020202020204" pitchFamily="34" charset="0"/>
        </a:defRPr>
      </a:lvl1pPr>
    </p:titleStyle>
    <p:bodyStyle>
      <a:lvl1pPr marL="0" indent="0" algn="l" defTabSz="685800" rtl="0" eaLnBrk="1" latinLnBrk="0" hangingPunct="1">
        <a:lnSpc>
          <a:spcPct val="100000"/>
        </a:lnSpc>
        <a:spcBef>
          <a:spcPts val="0"/>
        </a:spcBef>
        <a:buClr>
          <a:schemeClr val="accent1"/>
        </a:buClr>
        <a:buFont typeface="Arial" panose="020B0604020202020204" pitchFamily="34" charset="0"/>
        <a:buNone/>
        <a:tabLst/>
        <a:defRPr sz="1800" kern="1200">
          <a:solidFill>
            <a:schemeClr val="tx1"/>
          </a:solidFill>
          <a:latin typeface="Arial" panose="020B0604020202020204" pitchFamily="34" charset="0"/>
          <a:ea typeface="+mn-ea"/>
          <a:cs typeface="Arial" panose="020B0604020202020204" pitchFamily="34" charset="0"/>
        </a:defRPr>
      </a:lvl1pPr>
      <a:lvl2pPr marL="179388" indent="-176213" algn="l" defTabSz="685800" rtl="0" eaLnBrk="1" latinLnBrk="0" hangingPunct="1">
        <a:lnSpc>
          <a:spcPct val="100000"/>
        </a:lnSpc>
        <a:spcBef>
          <a:spcPts val="300"/>
        </a:spcBef>
        <a:spcAft>
          <a:spcPts val="300"/>
        </a:spcAft>
        <a:buClr>
          <a:schemeClr val="accent1"/>
        </a:buClr>
        <a:buFont typeface="Arial" panose="020B0604020202020204" pitchFamily="34" charset="0"/>
        <a:buChar char="•"/>
        <a:tabLst/>
        <a:defRPr sz="1800" kern="1200">
          <a:solidFill>
            <a:schemeClr val="tx1"/>
          </a:solidFill>
          <a:latin typeface="Arial" panose="020B0604020202020204" pitchFamily="34" charset="0"/>
          <a:ea typeface="+mn-ea"/>
          <a:cs typeface="Arial" panose="020B0604020202020204" pitchFamily="34" charset="0"/>
        </a:defRPr>
      </a:lvl2pPr>
      <a:lvl3pPr marL="355600" marR="0" indent="-176213" algn="l" defTabSz="685800" rtl="0" eaLnBrk="1" fontAlgn="auto" latinLnBrk="0" hangingPunct="1">
        <a:lnSpc>
          <a:spcPct val="100000"/>
        </a:lnSpc>
        <a:spcBef>
          <a:spcPts val="300"/>
        </a:spcBef>
        <a:spcAft>
          <a:spcPts val="300"/>
        </a:spcAft>
        <a:buClr>
          <a:schemeClr val="accent3"/>
        </a:buClr>
        <a:buSzTx/>
        <a:buFont typeface="Arial" panose="020B0604020202020204" pitchFamily="34" charset="0"/>
        <a:buChar char="•"/>
        <a:tabLst/>
        <a:defRPr sz="1800" kern="1200">
          <a:solidFill>
            <a:schemeClr val="tx1"/>
          </a:solidFill>
          <a:latin typeface="Arial" panose="020B0604020202020204" pitchFamily="34" charset="0"/>
          <a:ea typeface="+mn-ea"/>
          <a:cs typeface="Arial" panose="020B0604020202020204" pitchFamily="34" charset="0"/>
        </a:defRPr>
      </a:lvl3pPr>
      <a:lvl4pPr marL="10287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guide id="3" pos="317">
          <p15:clr>
            <a:srgbClr val="F26B43"/>
          </p15:clr>
        </p15:guide>
        <p15:guide id="4" pos="5437">
          <p15:clr>
            <a:srgbClr val="F26B43"/>
          </p15:clr>
        </p15:guide>
        <p15:guide id="5" orient="horz" pos="1067">
          <p15:clr>
            <a:srgbClr val="F26B43"/>
          </p15:clr>
        </p15:guide>
        <p15:guide id="6" orient="horz" pos="73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3237" y="1"/>
            <a:ext cx="6912000" cy="796924"/>
          </a:xfrm>
          <a:prstGeom prst="rect">
            <a:avLst/>
          </a:prstGeom>
        </p:spPr>
        <p:txBody>
          <a:bodyPr vert="horz" lIns="0" tIns="0" rIns="0" bIns="0" rtlCol="0" anchor="ctr">
            <a:normAutofit/>
          </a:bodyPr>
          <a:lstStyle/>
          <a:p>
            <a:r>
              <a:rPr lang="en-US" dirty="0"/>
              <a:t>HEADLINE GOES HERE WITH ENOUGH SPACE FOR </a:t>
            </a:r>
            <a:br>
              <a:rPr lang="en-US" dirty="0"/>
            </a:br>
            <a:r>
              <a:rPr lang="en-US" dirty="0"/>
              <a:t>2 LINES OF TEXT IN 18PT ARIAL REGULAR CAPS</a:t>
            </a:r>
          </a:p>
        </p:txBody>
      </p:sp>
      <p:sp>
        <p:nvSpPr>
          <p:cNvPr id="3" name="Text Placeholder 2"/>
          <p:cNvSpPr>
            <a:spLocks noGrp="1"/>
          </p:cNvSpPr>
          <p:nvPr>
            <p:ph type="body" idx="1"/>
          </p:nvPr>
        </p:nvSpPr>
        <p:spPr>
          <a:xfrm>
            <a:off x="503237" y="1696159"/>
            <a:ext cx="6912000" cy="2829768"/>
          </a:xfrm>
          <a:prstGeom prst="rect">
            <a:avLst/>
          </a:prstGeom>
        </p:spPr>
        <p:txBody>
          <a:bodyPr vert="horz" lIns="0" tIns="0" rIns="0" bIns="0" rtlCol="0">
            <a:normAutofit/>
          </a:bodyPr>
          <a:lstStyle/>
          <a:p>
            <a:pPr lvl="0"/>
            <a:r>
              <a:rPr lang="en-US" dirty="0"/>
              <a:t>Edit Master text styles</a:t>
            </a:r>
          </a:p>
          <a:p>
            <a:pPr lvl="1"/>
            <a:r>
              <a:rPr lang="en-US" dirty="0"/>
              <a:t>Simple Bullet level 1 (Arial regular 18pt.)</a:t>
            </a:r>
          </a:p>
          <a:p>
            <a:pPr lvl="2"/>
            <a:r>
              <a:rPr lang="en-US" dirty="0"/>
              <a:t>Use “Indent more” to get Bullet level 2</a:t>
            </a:r>
          </a:p>
          <a:p>
            <a:pPr lvl="2"/>
            <a:endParaRPr lang="en-US" dirty="0"/>
          </a:p>
        </p:txBody>
      </p:sp>
      <p:sp>
        <p:nvSpPr>
          <p:cNvPr id="6" name="Footer Placeholder 5">
            <a:extLst>
              <a:ext uri="{FF2B5EF4-FFF2-40B4-BE49-F238E27FC236}">
                <a16:creationId xmlns:a16="http://schemas.microsoft.com/office/drawing/2014/main" id="{F9F0916E-DA91-7643-A7D4-14C48599C136}"/>
              </a:ext>
            </a:extLst>
          </p:cNvPr>
          <p:cNvSpPr>
            <a:spLocks noGrp="1"/>
          </p:cNvSpPr>
          <p:nvPr>
            <p:ph type="ftr" sz="quarter" idx="3"/>
          </p:nvPr>
        </p:nvSpPr>
        <p:spPr>
          <a:xfrm>
            <a:off x="5336004" y="4764503"/>
            <a:ext cx="3086100" cy="118800"/>
          </a:xfrm>
          <a:prstGeom prst="rect">
            <a:avLst/>
          </a:prstGeom>
        </p:spPr>
        <p:txBody>
          <a:bodyPr vert="horz" lIns="0" tIns="0" rIns="0" bIns="0" rtlCol="0" anchor="t" anchorCtr="0"/>
          <a:lstStyle>
            <a:lvl1pPr algn="r">
              <a:defRPr sz="800">
                <a:solidFill>
                  <a:schemeClr val="tx1"/>
                </a:solidFill>
                <a:latin typeface="Montserrat" panose="00000500000000000000" pitchFamily="2" charset="0"/>
                <a:cs typeface="Arial" panose="020B0604020202020204" pitchFamily="34" charset="0"/>
              </a:defRPr>
            </a:lvl1pPr>
          </a:lstStyle>
          <a:p>
            <a:r>
              <a:rPr lang="en-US" dirty="0"/>
              <a:t>HELPING YOU THRIVE IN A CHANGING WORLD</a:t>
            </a:r>
          </a:p>
        </p:txBody>
      </p:sp>
      <p:sp>
        <p:nvSpPr>
          <p:cNvPr id="12" name="Slide Number Placeholder 11">
            <a:extLst>
              <a:ext uri="{FF2B5EF4-FFF2-40B4-BE49-F238E27FC236}">
                <a16:creationId xmlns:a16="http://schemas.microsoft.com/office/drawing/2014/main" id="{4DEF384A-ED13-BE49-85F8-FB4BE81C546F}"/>
              </a:ext>
            </a:extLst>
          </p:cNvPr>
          <p:cNvSpPr>
            <a:spLocks noGrp="1"/>
          </p:cNvSpPr>
          <p:nvPr>
            <p:ph type="sldNum" sz="quarter" idx="4"/>
          </p:nvPr>
        </p:nvSpPr>
        <p:spPr>
          <a:xfrm>
            <a:off x="8422104" y="4764503"/>
            <a:ext cx="209133" cy="123032"/>
          </a:xfrm>
          <a:prstGeom prst="rect">
            <a:avLst/>
          </a:prstGeom>
        </p:spPr>
        <p:txBody>
          <a:bodyPr vert="horz" lIns="0" tIns="0" rIns="0" bIns="0" rtlCol="0" anchor="ctr"/>
          <a:lstStyle>
            <a:lvl1pPr algn="r">
              <a:defRPr sz="800">
                <a:solidFill>
                  <a:schemeClr val="tx1"/>
                </a:solidFill>
                <a:latin typeface="Montserrat" panose="00000500000000000000" pitchFamily="2" charset="0"/>
              </a:defRPr>
            </a:lvl1pPr>
          </a:lstStyle>
          <a:p>
            <a:fld id="{7EF2E46A-3595-3F48-9C6C-DAC7D7569F87}" type="slidenum">
              <a:rPr lang="en-US" smtClean="0"/>
              <a:pPr/>
              <a:t>‹#›</a:t>
            </a:fld>
            <a:endParaRPr lang="en-US" dirty="0"/>
          </a:p>
        </p:txBody>
      </p:sp>
    </p:spTree>
    <p:extLst>
      <p:ext uri="{BB962C8B-B14F-4D97-AF65-F5344CB8AC3E}">
        <p14:creationId xmlns:p14="http://schemas.microsoft.com/office/powerpoint/2010/main" val="3470550973"/>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 id="2147483803" r:id="rId12"/>
    <p:sldLayoutId id="2147483804" r:id="rId13"/>
    <p:sldLayoutId id="2147483805" r:id="rId14"/>
    <p:sldLayoutId id="2147483806" r:id="rId15"/>
    <p:sldLayoutId id="2147483807" r:id="rId16"/>
    <p:sldLayoutId id="2147483808" r:id="rId17"/>
  </p:sldLayoutIdLst>
  <p:hf hdr="0" dt="0"/>
  <p:txStyles>
    <p:titleStyle>
      <a:lvl1pPr algn="l" defTabSz="685800" rtl="0" eaLnBrk="1" latinLnBrk="0" hangingPunct="1">
        <a:lnSpc>
          <a:spcPct val="100000"/>
        </a:lnSpc>
        <a:spcBef>
          <a:spcPct val="0"/>
        </a:spcBef>
        <a:buNone/>
        <a:defRPr sz="1800" kern="1200">
          <a:solidFill>
            <a:schemeClr val="bg1"/>
          </a:solidFill>
          <a:latin typeface="Montserrat" panose="00000500000000000000" pitchFamily="2" charset="0"/>
          <a:ea typeface="+mj-ea"/>
          <a:cs typeface="Arial" panose="020B0604020202020204" pitchFamily="34" charset="0"/>
        </a:defRPr>
      </a:lvl1pPr>
    </p:titleStyle>
    <p:bodyStyle>
      <a:lvl1pPr marL="0" indent="0" algn="l" defTabSz="685800" rtl="0" eaLnBrk="1" latinLnBrk="0" hangingPunct="1">
        <a:lnSpc>
          <a:spcPct val="100000"/>
        </a:lnSpc>
        <a:spcBef>
          <a:spcPts val="0"/>
        </a:spcBef>
        <a:buClr>
          <a:schemeClr val="accent1"/>
        </a:buClr>
        <a:buFont typeface="Arial" panose="020B0604020202020204" pitchFamily="34" charset="0"/>
        <a:buNone/>
        <a:tabLst/>
        <a:defRPr sz="1800" kern="1200">
          <a:solidFill>
            <a:schemeClr val="tx1"/>
          </a:solidFill>
          <a:latin typeface="Montserrat" panose="00000500000000000000" pitchFamily="2" charset="0"/>
          <a:ea typeface="+mn-ea"/>
          <a:cs typeface="Arial" panose="020B0604020202020204" pitchFamily="34" charset="0"/>
        </a:defRPr>
      </a:lvl1pPr>
      <a:lvl2pPr marL="179388" indent="-176213" algn="l" defTabSz="685800" rtl="0" eaLnBrk="1" latinLnBrk="0" hangingPunct="1">
        <a:lnSpc>
          <a:spcPct val="100000"/>
        </a:lnSpc>
        <a:spcBef>
          <a:spcPts val="300"/>
        </a:spcBef>
        <a:spcAft>
          <a:spcPts val="300"/>
        </a:spcAft>
        <a:buClr>
          <a:schemeClr val="accent1"/>
        </a:buClr>
        <a:buFont typeface="Arial" panose="020B0604020202020204" pitchFamily="34" charset="0"/>
        <a:buChar char="•"/>
        <a:tabLst/>
        <a:defRPr sz="1800" kern="1200">
          <a:solidFill>
            <a:schemeClr val="tx1"/>
          </a:solidFill>
          <a:latin typeface="Montserrat" panose="00000500000000000000" pitchFamily="2" charset="0"/>
          <a:ea typeface="+mn-ea"/>
          <a:cs typeface="Arial" panose="020B0604020202020204" pitchFamily="34" charset="0"/>
        </a:defRPr>
      </a:lvl2pPr>
      <a:lvl3pPr marL="355600" marR="0" indent="-176213" algn="l" defTabSz="685800" rtl="0" eaLnBrk="1" fontAlgn="auto" latinLnBrk="0" hangingPunct="1">
        <a:lnSpc>
          <a:spcPct val="100000"/>
        </a:lnSpc>
        <a:spcBef>
          <a:spcPts val="300"/>
        </a:spcBef>
        <a:spcAft>
          <a:spcPts val="300"/>
        </a:spcAft>
        <a:buClr>
          <a:schemeClr val="accent3"/>
        </a:buClr>
        <a:buSzTx/>
        <a:buFont typeface="Arial" panose="020B0604020202020204" pitchFamily="34" charset="0"/>
        <a:buChar char="•"/>
        <a:tabLst/>
        <a:defRPr sz="1800" kern="1200">
          <a:solidFill>
            <a:schemeClr val="tx1"/>
          </a:solidFill>
          <a:latin typeface="Montserrat" panose="00000500000000000000" pitchFamily="2" charset="0"/>
          <a:ea typeface="+mn-ea"/>
          <a:cs typeface="Arial" panose="020B0604020202020204" pitchFamily="34" charset="0"/>
        </a:defRPr>
      </a:lvl3pPr>
      <a:lvl4pPr marL="10287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guide id="3" pos="317">
          <p15:clr>
            <a:srgbClr val="F26B43"/>
          </p15:clr>
        </p15:guide>
        <p15:guide id="4" pos="5437">
          <p15:clr>
            <a:srgbClr val="F26B43"/>
          </p15:clr>
        </p15:guide>
        <p15:guide id="5" orient="horz" pos="1067">
          <p15:clr>
            <a:srgbClr val="F26B43"/>
          </p15:clr>
        </p15:guide>
        <p15:guide id="6" orient="horz" pos="73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3237" y="1"/>
            <a:ext cx="6912000" cy="796924"/>
          </a:xfrm>
          <a:prstGeom prst="rect">
            <a:avLst/>
          </a:prstGeom>
        </p:spPr>
        <p:txBody>
          <a:bodyPr vert="horz" lIns="0" tIns="0" rIns="0" bIns="0" rtlCol="0" anchor="ctr">
            <a:normAutofit/>
          </a:bodyPr>
          <a:lstStyle/>
          <a:p>
            <a:r>
              <a:rPr lang="en-US" dirty="0"/>
              <a:t>HEADLINE GOES HERE WITH ENOUGH SPACE FOR </a:t>
            </a:r>
            <a:br>
              <a:rPr lang="en-US" dirty="0"/>
            </a:br>
            <a:r>
              <a:rPr lang="en-US" dirty="0"/>
              <a:t>2 LINES OF TEXT IN 18PT ARIAL REGULAR CAPS</a:t>
            </a:r>
          </a:p>
        </p:txBody>
      </p:sp>
      <p:sp>
        <p:nvSpPr>
          <p:cNvPr id="3" name="Text Placeholder 2"/>
          <p:cNvSpPr>
            <a:spLocks noGrp="1"/>
          </p:cNvSpPr>
          <p:nvPr>
            <p:ph type="body" idx="1"/>
          </p:nvPr>
        </p:nvSpPr>
        <p:spPr>
          <a:xfrm>
            <a:off x="503237" y="1696159"/>
            <a:ext cx="6912000" cy="2829768"/>
          </a:xfrm>
          <a:prstGeom prst="rect">
            <a:avLst/>
          </a:prstGeom>
        </p:spPr>
        <p:txBody>
          <a:bodyPr vert="horz" lIns="0" tIns="0" rIns="0" bIns="0" rtlCol="0">
            <a:normAutofit/>
          </a:bodyPr>
          <a:lstStyle/>
          <a:p>
            <a:pPr lvl="0"/>
            <a:r>
              <a:rPr lang="en-US" dirty="0"/>
              <a:t>Edit Master text styles</a:t>
            </a:r>
          </a:p>
          <a:p>
            <a:pPr lvl="1"/>
            <a:r>
              <a:rPr lang="en-US" dirty="0"/>
              <a:t>Simple Bullet level 1 (Arial regular 18pt.)</a:t>
            </a:r>
          </a:p>
          <a:p>
            <a:pPr lvl="2"/>
            <a:r>
              <a:rPr lang="en-US" dirty="0"/>
              <a:t>Use “Indent more” to get Bullet level 2</a:t>
            </a:r>
          </a:p>
          <a:p>
            <a:pPr lvl="2"/>
            <a:endParaRPr lang="en-US" dirty="0"/>
          </a:p>
        </p:txBody>
      </p:sp>
      <p:sp>
        <p:nvSpPr>
          <p:cNvPr id="6" name="Footer Placeholder 5">
            <a:extLst>
              <a:ext uri="{FF2B5EF4-FFF2-40B4-BE49-F238E27FC236}">
                <a16:creationId xmlns:a16="http://schemas.microsoft.com/office/drawing/2014/main" id="{F9F0916E-DA91-7643-A7D4-14C48599C136}"/>
              </a:ext>
            </a:extLst>
          </p:cNvPr>
          <p:cNvSpPr>
            <a:spLocks noGrp="1"/>
          </p:cNvSpPr>
          <p:nvPr>
            <p:ph type="ftr" sz="quarter" idx="3"/>
          </p:nvPr>
        </p:nvSpPr>
        <p:spPr>
          <a:xfrm>
            <a:off x="5336004" y="4764503"/>
            <a:ext cx="3086100" cy="118800"/>
          </a:xfrm>
          <a:prstGeom prst="rect">
            <a:avLst/>
          </a:prstGeom>
        </p:spPr>
        <p:txBody>
          <a:bodyPr vert="horz" lIns="0" tIns="0" rIns="0" bIns="0" rtlCol="0" anchor="t" anchorCtr="0"/>
          <a:lstStyle>
            <a:lvl1pPr algn="r">
              <a:defRPr sz="800">
                <a:solidFill>
                  <a:schemeClr val="tx1"/>
                </a:solidFill>
                <a:latin typeface="Arial" panose="020B0604020202020204" pitchFamily="34" charset="0"/>
                <a:cs typeface="Arial" panose="020B0604020202020204" pitchFamily="34" charset="0"/>
              </a:defRPr>
            </a:lvl1pPr>
          </a:lstStyle>
          <a:p>
            <a:r>
              <a:rPr lang="en-US" dirty="0"/>
              <a:t>HELPING YOU THRIVE IN A CHANGING WORLD</a:t>
            </a:r>
          </a:p>
        </p:txBody>
      </p:sp>
      <p:sp>
        <p:nvSpPr>
          <p:cNvPr id="12" name="Slide Number Placeholder 11">
            <a:extLst>
              <a:ext uri="{FF2B5EF4-FFF2-40B4-BE49-F238E27FC236}">
                <a16:creationId xmlns:a16="http://schemas.microsoft.com/office/drawing/2014/main" id="{4DEF384A-ED13-BE49-85F8-FB4BE81C546F}"/>
              </a:ext>
            </a:extLst>
          </p:cNvPr>
          <p:cNvSpPr>
            <a:spLocks noGrp="1"/>
          </p:cNvSpPr>
          <p:nvPr>
            <p:ph type="sldNum" sz="quarter" idx="4"/>
          </p:nvPr>
        </p:nvSpPr>
        <p:spPr>
          <a:xfrm>
            <a:off x="8422104" y="4764503"/>
            <a:ext cx="209133" cy="123032"/>
          </a:xfrm>
          <a:prstGeom prst="rect">
            <a:avLst/>
          </a:prstGeom>
        </p:spPr>
        <p:txBody>
          <a:bodyPr vert="horz" lIns="0" tIns="0" rIns="0" bIns="0" rtlCol="0" anchor="ctr"/>
          <a:lstStyle>
            <a:lvl1pPr algn="r">
              <a:defRPr sz="800">
                <a:solidFill>
                  <a:schemeClr val="tx1"/>
                </a:solidFill>
              </a:defRPr>
            </a:lvl1pPr>
          </a:lstStyle>
          <a:p>
            <a:fld id="{7EF2E46A-3595-3F48-9C6C-DAC7D7569F87}" type="slidenum">
              <a:rPr lang="en-US" smtClean="0"/>
              <a:pPr/>
              <a:t>‹#›</a:t>
            </a:fld>
            <a:endParaRPr lang="en-US" dirty="0"/>
          </a:p>
        </p:txBody>
      </p:sp>
    </p:spTree>
    <p:extLst>
      <p:ext uri="{BB962C8B-B14F-4D97-AF65-F5344CB8AC3E}">
        <p14:creationId xmlns:p14="http://schemas.microsoft.com/office/powerpoint/2010/main" val="967287112"/>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 id="2147483821" r:id="rId12"/>
    <p:sldLayoutId id="2147483822" r:id="rId13"/>
    <p:sldLayoutId id="2147483823" r:id="rId14"/>
    <p:sldLayoutId id="2147483824" r:id="rId15"/>
    <p:sldLayoutId id="2147483825" r:id="rId16"/>
    <p:sldLayoutId id="2147483826" r:id="rId17"/>
  </p:sldLayoutIdLst>
  <p:hf hdr="0" dt="0"/>
  <p:txStyles>
    <p:titleStyle>
      <a:lvl1pPr algn="l" defTabSz="685800" rtl="0" eaLnBrk="1" latinLnBrk="0" hangingPunct="1">
        <a:lnSpc>
          <a:spcPct val="100000"/>
        </a:lnSpc>
        <a:spcBef>
          <a:spcPct val="0"/>
        </a:spcBef>
        <a:buNone/>
        <a:defRPr sz="1800" kern="1200">
          <a:solidFill>
            <a:schemeClr val="bg1"/>
          </a:solidFill>
          <a:latin typeface="Arial" panose="020B0604020202020204" pitchFamily="34" charset="0"/>
          <a:ea typeface="+mj-ea"/>
          <a:cs typeface="Arial" panose="020B0604020202020204" pitchFamily="34" charset="0"/>
        </a:defRPr>
      </a:lvl1pPr>
    </p:titleStyle>
    <p:bodyStyle>
      <a:lvl1pPr marL="0" indent="0" algn="l" defTabSz="685800" rtl="0" eaLnBrk="1" latinLnBrk="0" hangingPunct="1">
        <a:lnSpc>
          <a:spcPct val="100000"/>
        </a:lnSpc>
        <a:spcBef>
          <a:spcPts val="0"/>
        </a:spcBef>
        <a:buClr>
          <a:schemeClr val="accent1"/>
        </a:buClr>
        <a:buFont typeface="Arial" panose="020B0604020202020204" pitchFamily="34" charset="0"/>
        <a:buNone/>
        <a:tabLst/>
        <a:defRPr sz="1800" kern="1200">
          <a:solidFill>
            <a:schemeClr val="tx1"/>
          </a:solidFill>
          <a:latin typeface="Arial" panose="020B0604020202020204" pitchFamily="34" charset="0"/>
          <a:ea typeface="+mn-ea"/>
          <a:cs typeface="Arial" panose="020B0604020202020204" pitchFamily="34" charset="0"/>
        </a:defRPr>
      </a:lvl1pPr>
      <a:lvl2pPr marL="179388" indent="-176213" algn="l" defTabSz="685800" rtl="0" eaLnBrk="1" latinLnBrk="0" hangingPunct="1">
        <a:lnSpc>
          <a:spcPct val="100000"/>
        </a:lnSpc>
        <a:spcBef>
          <a:spcPts val="300"/>
        </a:spcBef>
        <a:spcAft>
          <a:spcPts val="300"/>
        </a:spcAft>
        <a:buClr>
          <a:schemeClr val="accent1"/>
        </a:buClr>
        <a:buFont typeface="Arial" panose="020B0604020202020204" pitchFamily="34" charset="0"/>
        <a:buChar char="•"/>
        <a:tabLst/>
        <a:defRPr sz="1800" kern="1200">
          <a:solidFill>
            <a:schemeClr val="tx1"/>
          </a:solidFill>
          <a:latin typeface="Arial" panose="020B0604020202020204" pitchFamily="34" charset="0"/>
          <a:ea typeface="+mn-ea"/>
          <a:cs typeface="Arial" panose="020B0604020202020204" pitchFamily="34" charset="0"/>
        </a:defRPr>
      </a:lvl2pPr>
      <a:lvl3pPr marL="355600" marR="0" indent="-176213" algn="l" defTabSz="685800" rtl="0" eaLnBrk="1" fontAlgn="auto" latinLnBrk="0" hangingPunct="1">
        <a:lnSpc>
          <a:spcPct val="100000"/>
        </a:lnSpc>
        <a:spcBef>
          <a:spcPts val="300"/>
        </a:spcBef>
        <a:spcAft>
          <a:spcPts val="300"/>
        </a:spcAft>
        <a:buClr>
          <a:schemeClr val="accent3"/>
        </a:buClr>
        <a:buSzTx/>
        <a:buFont typeface="Arial" panose="020B0604020202020204" pitchFamily="34" charset="0"/>
        <a:buChar char="•"/>
        <a:tabLst/>
        <a:defRPr sz="1800" kern="1200">
          <a:solidFill>
            <a:schemeClr val="tx1"/>
          </a:solidFill>
          <a:latin typeface="Arial" panose="020B0604020202020204" pitchFamily="34" charset="0"/>
          <a:ea typeface="+mn-ea"/>
          <a:cs typeface="Arial" panose="020B0604020202020204" pitchFamily="34" charset="0"/>
        </a:defRPr>
      </a:lvl3pPr>
      <a:lvl4pPr marL="10287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guide id="3" pos="317">
          <p15:clr>
            <a:srgbClr val="F26B43"/>
          </p15:clr>
        </p15:guide>
        <p15:guide id="4" pos="5437">
          <p15:clr>
            <a:srgbClr val="F26B43"/>
          </p15:clr>
        </p15:guide>
        <p15:guide id="5" orient="horz" pos="1067">
          <p15:clr>
            <a:srgbClr val="F26B43"/>
          </p15:clr>
        </p15:guide>
        <p15:guide id="6" orient="horz" pos="73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1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49.png"/><Relationship Id="rId4" Type="http://schemas.openxmlformats.org/officeDocument/2006/relationships/hyperlink" Target="https://beingacharitytrustee.campaign.gov.uk/take-the-trustee-quiz/"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52.png"/><Relationship Id="rId4" Type="http://schemas.openxmlformats.org/officeDocument/2006/relationships/image" Target="../media/image51.png"/></Relationships>
</file>

<file path=ppt/slides/_rels/slide1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8.xml"/><Relationship Id="rId1" Type="http://schemas.openxmlformats.org/officeDocument/2006/relationships/slideLayout" Target="../slideLayouts/slideLayout52.xml"/><Relationship Id="rId4" Type="http://schemas.openxmlformats.org/officeDocument/2006/relationships/image" Target="../media/image54.png"/></Relationships>
</file>

<file path=ppt/slides/_rels/slide1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9.xml"/><Relationship Id="rId1" Type="http://schemas.openxmlformats.org/officeDocument/2006/relationships/slideLayout" Target="../slideLayouts/slideLayout5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31.png"/></Relationships>
</file>

<file path=ppt/slides/_rels/slide20.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0.xml"/><Relationship Id="rId1" Type="http://schemas.openxmlformats.org/officeDocument/2006/relationships/slideLayout" Target="../slideLayouts/slideLayout35.xml"/><Relationship Id="rId4" Type="http://schemas.openxmlformats.org/officeDocument/2006/relationships/image" Target="../media/image62.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65.png"/></Relationships>
</file>

<file path=ppt/slides/_rels/slide2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6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6.xml"/><Relationship Id="rId1" Type="http://schemas.openxmlformats.org/officeDocument/2006/relationships/slideLayout" Target="../slideLayouts/slideLayout52.xml"/><Relationship Id="rId5" Type="http://schemas.openxmlformats.org/officeDocument/2006/relationships/hyperlink" Target="https://udlleurope.wordpress.com/" TargetMode="External"/><Relationship Id="rId4" Type="http://schemas.openxmlformats.org/officeDocument/2006/relationships/image" Target="../media/image71.png"/></Relationships>
</file>

<file path=ppt/slides/_rels/slide31.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17.xml"/><Relationship Id="rId1" Type="http://schemas.openxmlformats.org/officeDocument/2006/relationships/slideLayout" Target="../slideLayouts/slideLayout52.xml"/></Relationships>
</file>

<file path=ppt/slides/_rels/slide32.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18.xml"/><Relationship Id="rId1" Type="http://schemas.openxmlformats.org/officeDocument/2006/relationships/slideLayout" Target="../slideLayouts/slideLayout52.xml"/><Relationship Id="rId5" Type="http://schemas.openxmlformats.org/officeDocument/2006/relationships/image" Target="../media/image75.png"/><Relationship Id="rId4" Type="http://schemas.openxmlformats.org/officeDocument/2006/relationships/image" Target="../media/image74.png"/></Relationships>
</file>

<file path=ppt/slides/_rels/slide33.xml.rels><?xml version="1.0" encoding="UTF-8" standalone="yes"?>
<Relationships xmlns="http://schemas.openxmlformats.org/package/2006/relationships"><Relationship Id="rId3" Type="http://schemas.openxmlformats.org/officeDocument/2006/relationships/hyperlink" Target="https://www.thirdsector.co.uk/bleak-picture-half-charities-seeking-recruit-diverse-trustees/governance/article/1846415" TargetMode="External"/><Relationship Id="rId2" Type="http://schemas.openxmlformats.org/officeDocument/2006/relationships/notesSlide" Target="../notesSlides/notesSlide19.xml"/><Relationship Id="rId1" Type="http://schemas.openxmlformats.org/officeDocument/2006/relationships/slideLayout" Target="../slideLayouts/slideLayout52.xml"/><Relationship Id="rId6" Type="http://schemas.openxmlformats.org/officeDocument/2006/relationships/hyperlink" Target="https://www.iwill.org.uk/young-trustees-guide" TargetMode="External"/><Relationship Id="rId5" Type="http://schemas.openxmlformats.org/officeDocument/2006/relationships/hyperlink" Target="https://atrd.group/wp-content/uploads/2021/09/From-Here-to-Diversity-A-Practical-Guide-on-How-to-Recruit-Black-and-Asian-Charity-Trustees.pdf" TargetMode="External"/><Relationship Id="rId4" Type="http://schemas.openxmlformats.org/officeDocument/2006/relationships/hyperlink" Target="https://gbr01.safelinks.protection.outlook.com/?url=https%3A%2F%2Fwww.agbis.org.uk%2Fasset%2F8F230B4A-A192-468F-8DDA0C7394BB6279%2F&amp;data=04%7C01%7CLHolt%40mks.co.uk%7C37d519071e2e468ca9d208d9fc3d52ee%7Ca66e61337ed54e21b8a137fb5a9ab93d%7C0%7C0%7C637818162580126024%7CUnknown%7CTWFpbGZsb3d8eyJWIjoiMC4wLjAwMDAiLCJQIjoiV2luMzIiLCJBTiI6Ik1haWwiLCJXVCI6Mn0%3D%7C7000&amp;sdata=IoT5R1LDU6OWXXVOGrU633G21xc%2B0IxLHv18TuBYTBo%3D&amp;reserved=0"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sustainabilityforhousing.org.uk/" TargetMode="External"/><Relationship Id="rId2" Type="http://schemas.openxmlformats.org/officeDocument/2006/relationships/hyperlink" Target="https://www.cgi.org.uk/knowledge/research/esg-maturity-matrix-charities" TargetMode="External"/><Relationship Id="rId1" Type="http://schemas.openxmlformats.org/officeDocument/2006/relationships/slideLayout" Target="../slideLayouts/slideLayout5.xml"/><Relationship Id="rId6" Type="http://schemas.openxmlformats.org/officeDocument/2006/relationships/image" Target="../media/image76.jpeg"/><Relationship Id="rId5" Type="http://schemas.openxmlformats.org/officeDocument/2006/relationships/hyperlink" Target="https://mooreks.co.uk/services/advisory/environmental-social-and-governance-esg/" TargetMode="External"/><Relationship Id="rId4" Type="http://schemas.openxmlformats.org/officeDocument/2006/relationships/hyperlink" Target="https://unglobalcompact.org/what-is-gc/mission/principles"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20.xml"/><Relationship Id="rId1" Type="http://schemas.openxmlformats.org/officeDocument/2006/relationships/slideLayout" Target="../slideLayouts/slideLayout52.xml"/></Relationships>
</file>

<file path=ppt/slides/_rels/slide36.xml.rels><?xml version="1.0" encoding="UTF-8" standalone="yes"?>
<Relationships xmlns="http://schemas.openxmlformats.org/package/2006/relationships"><Relationship Id="rId2" Type="http://schemas.openxmlformats.org/officeDocument/2006/relationships/hyperlink" Target="https://centenary.mooreks.co.uk/" TargetMode="Externa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17.xml"/><Relationship Id="rId6" Type="http://schemas.openxmlformats.org/officeDocument/2006/relationships/image" Target="../media/image81.png"/><Relationship Id="rId5" Type="http://schemas.openxmlformats.org/officeDocument/2006/relationships/image" Target="../media/image28.png"/><Relationship Id="rId4" Type="http://schemas.openxmlformats.org/officeDocument/2006/relationships/image" Target="../media/image8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jpeg"/><Relationship Id="rId7" Type="http://schemas.openxmlformats.org/officeDocument/2006/relationships/image" Target="../media/image36.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35.png"/><Relationship Id="rId5" Type="http://schemas.openxmlformats.org/officeDocument/2006/relationships/image" Target="../media/image34.pn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4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8" Type="http://schemas.openxmlformats.org/officeDocument/2006/relationships/hyperlink" Target="https://www.gov.uk/government/collections/5-minute-guides-for-charity-trustees" TargetMode="External"/><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 Id="rId9" Type="http://schemas.openxmlformats.org/officeDocument/2006/relationships/image" Target="../media/image4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54BCC-7346-7C16-2573-05AFA761341E}"/>
              </a:ext>
            </a:extLst>
          </p:cNvPr>
          <p:cNvSpPr>
            <a:spLocks noGrp="1"/>
          </p:cNvSpPr>
          <p:nvPr>
            <p:ph type="ctrTitle"/>
          </p:nvPr>
        </p:nvSpPr>
        <p:spPr>
          <a:xfrm>
            <a:off x="439387" y="1857633"/>
            <a:ext cx="6400723" cy="557301"/>
          </a:xfrm>
        </p:spPr>
        <p:txBody>
          <a:bodyPr>
            <a:normAutofit fontScale="90000"/>
          </a:bodyPr>
          <a:lstStyle/>
          <a:p>
            <a:r>
              <a:rPr lang="en-US" sz="2800" dirty="0">
                <a:latin typeface="Arial"/>
                <a:cs typeface="Arial"/>
              </a:rPr>
              <a:t>ACO Finance Forum – Technical and Charity Sector Updates</a:t>
            </a:r>
          </a:p>
        </p:txBody>
      </p:sp>
      <p:sp>
        <p:nvSpPr>
          <p:cNvPr id="7" name="Title 1">
            <a:extLst>
              <a:ext uri="{FF2B5EF4-FFF2-40B4-BE49-F238E27FC236}">
                <a16:creationId xmlns:a16="http://schemas.microsoft.com/office/drawing/2014/main" id="{B1F553A7-1BA5-06EE-F05C-B5B7058F7988}"/>
              </a:ext>
            </a:extLst>
          </p:cNvPr>
          <p:cNvSpPr txBox="1">
            <a:spLocks/>
          </p:cNvSpPr>
          <p:nvPr/>
        </p:nvSpPr>
        <p:spPr>
          <a:xfrm>
            <a:off x="439387" y="2759658"/>
            <a:ext cx="5487911" cy="1014136"/>
          </a:xfrm>
          <a:prstGeom prst="rect">
            <a:avLst/>
          </a:prstGeom>
        </p:spPr>
        <p:txBody>
          <a:bodyPr vert="horz" lIns="0" tIns="0" rIns="0" bIns="0" rtlCol="0" anchor="t">
            <a:normAutofit/>
          </a:bodyPr>
          <a:lstStyle>
            <a:lvl1pPr algn="l" defTabSz="685800" rtl="0" eaLnBrk="1" latinLnBrk="0" hangingPunct="1">
              <a:lnSpc>
                <a:spcPct val="100000"/>
              </a:lnSpc>
              <a:spcBef>
                <a:spcPct val="0"/>
              </a:spcBef>
              <a:buNone/>
              <a:defRPr sz="3000" kern="1200">
                <a:solidFill>
                  <a:schemeClr val="accent1"/>
                </a:solidFill>
                <a:latin typeface="Arial" panose="020B0604020202020204" pitchFamily="34" charset="0"/>
                <a:ea typeface="+mj-ea"/>
                <a:cs typeface="Arial" panose="020B0604020202020204" pitchFamily="34" charset="0"/>
              </a:defRPr>
            </a:lvl1pPr>
          </a:lstStyle>
          <a:p>
            <a:r>
              <a:rPr lang="en-US" sz="1400" dirty="0">
                <a:solidFill>
                  <a:schemeClr val="bg1">
                    <a:lumMod val="50000"/>
                  </a:schemeClr>
                </a:solidFill>
              </a:rPr>
              <a:t>Luke Holt, Partner, Moore Kingston Smith</a:t>
            </a:r>
          </a:p>
          <a:p>
            <a:r>
              <a:rPr lang="en-US" sz="1400" dirty="0">
                <a:solidFill>
                  <a:schemeClr val="bg1">
                    <a:lumMod val="50000"/>
                  </a:schemeClr>
                </a:solidFill>
              </a:rPr>
              <a:t>Sam Edwards, Senior Manager, Moore Kingston Smith</a:t>
            </a:r>
          </a:p>
          <a:p>
            <a:endParaRPr lang="en-US" sz="1400" dirty="0">
              <a:solidFill>
                <a:schemeClr val="bg1">
                  <a:lumMod val="50000"/>
                </a:schemeClr>
              </a:solidFill>
            </a:endParaRPr>
          </a:p>
          <a:p>
            <a:r>
              <a:rPr lang="en-US" sz="1400" dirty="0">
                <a:solidFill>
                  <a:schemeClr val="bg1">
                    <a:lumMod val="50000"/>
                  </a:schemeClr>
                </a:solidFill>
              </a:rPr>
              <a:t>16</a:t>
            </a:r>
            <a:r>
              <a:rPr lang="en-US" sz="1400" baseline="30000" dirty="0">
                <a:solidFill>
                  <a:schemeClr val="bg1">
                    <a:lumMod val="50000"/>
                  </a:schemeClr>
                </a:solidFill>
              </a:rPr>
              <a:t>th</a:t>
            </a:r>
            <a:r>
              <a:rPr lang="en-US" sz="1400" dirty="0">
                <a:solidFill>
                  <a:schemeClr val="bg1">
                    <a:lumMod val="50000"/>
                  </a:schemeClr>
                </a:solidFill>
              </a:rPr>
              <a:t> November 2023</a:t>
            </a:r>
          </a:p>
        </p:txBody>
      </p:sp>
      <p:pic>
        <p:nvPicPr>
          <p:cNvPr id="8" name="Picture 7">
            <a:extLst>
              <a:ext uri="{FF2B5EF4-FFF2-40B4-BE49-F238E27FC236}">
                <a16:creationId xmlns:a16="http://schemas.microsoft.com/office/drawing/2014/main" id="{8332752E-57E2-5584-2D48-0F38C4AB5122}"/>
              </a:ext>
            </a:extLst>
          </p:cNvPr>
          <p:cNvPicPr>
            <a:picLocks noChangeAspect="1"/>
          </p:cNvPicPr>
          <p:nvPr/>
        </p:nvPicPr>
        <p:blipFill>
          <a:blip r:embed="rId2"/>
          <a:stretch>
            <a:fillRect/>
          </a:stretch>
        </p:blipFill>
        <p:spPr>
          <a:xfrm>
            <a:off x="439387" y="292832"/>
            <a:ext cx="1005386" cy="1172950"/>
          </a:xfrm>
          <a:prstGeom prst="rect">
            <a:avLst/>
          </a:prstGeom>
        </p:spPr>
      </p:pic>
      <p:pic>
        <p:nvPicPr>
          <p:cNvPr id="9" name="Picture 8">
            <a:extLst>
              <a:ext uri="{FF2B5EF4-FFF2-40B4-BE49-F238E27FC236}">
                <a16:creationId xmlns:a16="http://schemas.microsoft.com/office/drawing/2014/main" id="{BB5B6757-51AB-5B16-1A33-29B9AD2EAA1F}"/>
              </a:ext>
            </a:extLst>
          </p:cNvPr>
          <p:cNvPicPr>
            <a:picLocks noChangeAspect="1"/>
          </p:cNvPicPr>
          <p:nvPr/>
        </p:nvPicPr>
        <p:blipFill>
          <a:blip r:embed="rId3"/>
          <a:stretch>
            <a:fillRect/>
          </a:stretch>
        </p:blipFill>
        <p:spPr>
          <a:xfrm>
            <a:off x="7437698" y="292832"/>
            <a:ext cx="1563442" cy="1564801"/>
          </a:xfrm>
          <a:prstGeom prst="rect">
            <a:avLst/>
          </a:prstGeom>
        </p:spPr>
      </p:pic>
      <p:pic>
        <p:nvPicPr>
          <p:cNvPr id="5" name="Picture 4">
            <a:extLst>
              <a:ext uri="{FF2B5EF4-FFF2-40B4-BE49-F238E27FC236}">
                <a16:creationId xmlns:a16="http://schemas.microsoft.com/office/drawing/2014/main" id="{62F4FCA0-34C9-FFB3-A590-3D6F4082BA8E}"/>
              </a:ext>
            </a:extLst>
          </p:cNvPr>
          <p:cNvPicPr>
            <a:picLocks noChangeAspect="1"/>
          </p:cNvPicPr>
          <p:nvPr/>
        </p:nvPicPr>
        <p:blipFill>
          <a:blip r:embed="rId4"/>
          <a:stretch>
            <a:fillRect/>
          </a:stretch>
        </p:blipFill>
        <p:spPr>
          <a:xfrm>
            <a:off x="7359675" y="3773794"/>
            <a:ext cx="1641465" cy="1214684"/>
          </a:xfrm>
          <a:prstGeom prst="rect">
            <a:avLst/>
          </a:prstGeom>
        </p:spPr>
      </p:pic>
    </p:spTree>
    <p:extLst>
      <p:ext uri="{BB962C8B-B14F-4D97-AF65-F5344CB8AC3E}">
        <p14:creationId xmlns:p14="http://schemas.microsoft.com/office/powerpoint/2010/main" val="38929388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B0F3536-9FE4-1541-7FFA-7A080E0440B3}"/>
              </a:ext>
            </a:extLst>
          </p:cNvPr>
          <p:cNvSpPr>
            <a:spLocks noGrp="1"/>
          </p:cNvSpPr>
          <p:nvPr>
            <p:ph type="title"/>
          </p:nvPr>
        </p:nvSpPr>
        <p:spPr/>
        <p:txBody>
          <a:bodyPr/>
          <a:lstStyle/>
          <a:p>
            <a:r>
              <a:rPr lang="en-GB" dirty="0"/>
              <a:t>Charity Commission – Trustee Quiz  </a:t>
            </a:r>
          </a:p>
        </p:txBody>
      </p:sp>
      <p:sp>
        <p:nvSpPr>
          <p:cNvPr id="5" name="Footer Placeholder 4">
            <a:extLst>
              <a:ext uri="{FF2B5EF4-FFF2-40B4-BE49-F238E27FC236}">
                <a16:creationId xmlns:a16="http://schemas.microsoft.com/office/drawing/2014/main" id="{7CD54235-EDDB-E8EC-4C46-3C9B0680633B}"/>
              </a:ext>
            </a:extLst>
          </p:cNvPr>
          <p:cNvSpPr>
            <a:spLocks noGrp="1"/>
          </p:cNvSpPr>
          <p:nvPr>
            <p:ph type="ftr" sz="quarter" idx="11"/>
          </p:nvPr>
        </p:nvSpPr>
        <p:spPr/>
        <p:txBody>
          <a:bodyPr/>
          <a:lstStyle/>
          <a:p>
            <a:r>
              <a:rPr lang="en-US" dirty="0"/>
              <a:t>HELPING YOU THRIVE IN A CHANGING WORLD</a:t>
            </a:r>
          </a:p>
        </p:txBody>
      </p:sp>
      <p:sp>
        <p:nvSpPr>
          <p:cNvPr id="6" name="Slide Number Placeholder 5">
            <a:extLst>
              <a:ext uri="{FF2B5EF4-FFF2-40B4-BE49-F238E27FC236}">
                <a16:creationId xmlns:a16="http://schemas.microsoft.com/office/drawing/2014/main" id="{CB6AE7E5-8E03-BED0-F03D-258F11DCE8D9}"/>
              </a:ext>
            </a:extLst>
          </p:cNvPr>
          <p:cNvSpPr>
            <a:spLocks noGrp="1"/>
          </p:cNvSpPr>
          <p:nvPr>
            <p:ph type="sldNum" sz="quarter" idx="12"/>
          </p:nvPr>
        </p:nvSpPr>
        <p:spPr/>
        <p:txBody>
          <a:bodyPr/>
          <a:lstStyle/>
          <a:p>
            <a:fld id="{7EF2E46A-3595-3F48-9C6C-DAC7D7569F87}" type="slidenum">
              <a:rPr lang="en-US" smtClean="0"/>
              <a:pPr/>
              <a:t>10</a:t>
            </a:fld>
            <a:endParaRPr lang="en-US" dirty="0"/>
          </a:p>
        </p:txBody>
      </p:sp>
      <p:sp>
        <p:nvSpPr>
          <p:cNvPr id="8" name="TextBox 7">
            <a:extLst>
              <a:ext uri="{FF2B5EF4-FFF2-40B4-BE49-F238E27FC236}">
                <a16:creationId xmlns:a16="http://schemas.microsoft.com/office/drawing/2014/main" id="{926D5D8B-E82E-03EA-04F2-39621B9BB470}"/>
              </a:ext>
            </a:extLst>
          </p:cNvPr>
          <p:cNvSpPr txBox="1"/>
          <p:nvPr/>
        </p:nvSpPr>
        <p:spPr>
          <a:xfrm>
            <a:off x="426377" y="979060"/>
            <a:ext cx="7100857" cy="375552"/>
          </a:xfrm>
          <a:prstGeom prst="rect">
            <a:avLst/>
          </a:prstGeom>
          <a:noFill/>
        </p:spPr>
        <p:txBody>
          <a:bodyPr wrap="square">
            <a:spAutoFit/>
          </a:bodyPr>
          <a:lstStyle/>
          <a:p>
            <a:pPr marL="285750" indent="-285750">
              <a:lnSpc>
                <a:spcPct val="150000"/>
              </a:lnSpc>
              <a:buClr>
                <a:schemeClr val="accent1"/>
              </a:buClr>
              <a:buFont typeface="Arial" panose="020B0604020202020204" pitchFamily="34" charset="0"/>
              <a:buChar char="•"/>
            </a:pPr>
            <a:r>
              <a:rPr lang="en-US" sz="1400" dirty="0"/>
              <a:t>Might be a good addition to induction, interview or re-induction……..</a:t>
            </a:r>
          </a:p>
        </p:txBody>
      </p:sp>
      <p:pic>
        <p:nvPicPr>
          <p:cNvPr id="7" name="Picture 6">
            <a:extLst>
              <a:ext uri="{FF2B5EF4-FFF2-40B4-BE49-F238E27FC236}">
                <a16:creationId xmlns:a16="http://schemas.microsoft.com/office/drawing/2014/main" id="{41E87313-F3DF-9D5E-5AAD-1DFFB01E69B5}"/>
              </a:ext>
            </a:extLst>
          </p:cNvPr>
          <p:cNvPicPr>
            <a:picLocks noChangeAspect="1"/>
          </p:cNvPicPr>
          <p:nvPr/>
        </p:nvPicPr>
        <p:blipFill>
          <a:blip r:embed="rId3"/>
          <a:stretch>
            <a:fillRect/>
          </a:stretch>
        </p:blipFill>
        <p:spPr>
          <a:xfrm>
            <a:off x="611954" y="1552919"/>
            <a:ext cx="7810150" cy="2039250"/>
          </a:xfrm>
          <a:prstGeom prst="rect">
            <a:avLst/>
          </a:prstGeom>
        </p:spPr>
      </p:pic>
      <p:sp>
        <p:nvSpPr>
          <p:cNvPr id="11" name="TextBox 10">
            <a:extLst>
              <a:ext uri="{FF2B5EF4-FFF2-40B4-BE49-F238E27FC236}">
                <a16:creationId xmlns:a16="http://schemas.microsoft.com/office/drawing/2014/main" id="{8135CA3D-425B-DB5C-B254-59F569B0B577}"/>
              </a:ext>
            </a:extLst>
          </p:cNvPr>
          <p:cNvSpPr txBox="1"/>
          <p:nvPr/>
        </p:nvSpPr>
        <p:spPr>
          <a:xfrm>
            <a:off x="981815" y="3994707"/>
            <a:ext cx="7180370" cy="300082"/>
          </a:xfrm>
          <a:prstGeom prst="rect">
            <a:avLst/>
          </a:prstGeom>
          <a:noFill/>
        </p:spPr>
        <p:txBody>
          <a:bodyPr wrap="square">
            <a:spAutoFit/>
          </a:bodyPr>
          <a:lstStyle/>
          <a:p>
            <a:r>
              <a:rPr lang="en-US" dirty="0">
                <a:hlinkClick r:id="rId4"/>
              </a:rPr>
              <a:t>Take the trustee quiz (beingacharitytrustee.campaign.gov.uk)</a:t>
            </a:r>
            <a:endParaRPr lang="en-GB" dirty="0"/>
          </a:p>
        </p:txBody>
      </p:sp>
      <p:pic>
        <p:nvPicPr>
          <p:cNvPr id="2050" name="Picture 2" descr="image">
            <a:extLst>
              <a:ext uri="{FF2B5EF4-FFF2-40B4-BE49-F238E27FC236}">
                <a16:creationId xmlns:a16="http://schemas.microsoft.com/office/drawing/2014/main" id="{7E8E20FE-14EA-EC13-1965-219A35E348B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81102" y="3715523"/>
            <a:ext cx="864350" cy="858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3439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ppt_w</p:attrName>
                                        </p:attrNameLst>
                                      </p:cBhvr>
                                      <p:tavLst>
                                        <p:tav tm="0" fmla="#ppt_w*sin(2.5*pi*$)">
                                          <p:val>
                                            <p:fltVal val="0"/>
                                          </p:val>
                                        </p:tav>
                                        <p:tav tm="100000">
                                          <p:val>
                                            <p:fltVal val="1"/>
                                          </p:val>
                                        </p:tav>
                                      </p:tavLst>
                                    </p:anim>
                                    <p:anim calcmode="lin" valueType="num">
                                      <p:cBhvr>
                                        <p:cTn id="9"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D36C267-77CC-9ED8-DDE5-F5361AFC3A45}"/>
              </a:ext>
            </a:extLst>
          </p:cNvPr>
          <p:cNvSpPr>
            <a:spLocks noGrp="1"/>
          </p:cNvSpPr>
          <p:nvPr>
            <p:ph type="title"/>
          </p:nvPr>
        </p:nvSpPr>
        <p:spPr/>
        <p:txBody>
          <a:bodyPr/>
          <a:lstStyle/>
          <a:p>
            <a:r>
              <a:rPr lang="en-US" dirty="0"/>
              <a:t>Charity Annual Return 2023:  Governance </a:t>
            </a:r>
            <a:endParaRPr lang="en-GB" dirty="0"/>
          </a:p>
        </p:txBody>
      </p:sp>
      <p:sp>
        <p:nvSpPr>
          <p:cNvPr id="5" name="Footer Placeholder 4">
            <a:extLst>
              <a:ext uri="{FF2B5EF4-FFF2-40B4-BE49-F238E27FC236}">
                <a16:creationId xmlns:a16="http://schemas.microsoft.com/office/drawing/2014/main" id="{A828A09C-DE4D-58C9-0ACC-20AC32277E11}"/>
              </a:ext>
            </a:extLst>
          </p:cNvPr>
          <p:cNvSpPr>
            <a:spLocks noGrp="1"/>
          </p:cNvSpPr>
          <p:nvPr>
            <p:ph type="ftr" sz="quarter" idx="11"/>
          </p:nvPr>
        </p:nvSpPr>
        <p:spPr/>
        <p:txBody>
          <a:bodyPr/>
          <a:lstStyle/>
          <a:p>
            <a:r>
              <a:rPr lang="en-US" dirty="0"/>
              <a:t>HELPING YOU THRIVE IN A CHANGING WORLD</a:t>
            </a:r>
          </a:p>
        </p:txBody>
      </p:sp>
      <p:sp>
        <p:nvSpPr>
          <p:cNvPr id="6" name="Slide Number Placeholder 5">
            <a:extLst>
              <a:ext uri="{FF2B5EF4-FFF2-40B4-BE49-F238E27FC236}">
                <a16:creationId xmlns:a16="http://schemas.microsoft.com/office/drawing/2014/main" id="{14627C68-BBD4-67FC-82F7-C9FE427A7E9C}"/>
              </a:ext>
            </a:extLst>
          </p:cNvPr>
          <p:cNvSpPr>
            <a:spLocks noGrp="1"/>
          </p:cNvSpPr>
          <p:nvPr>
            <p:ph type="sldNum" sz="quarter" idx="12"/>
          </p:nvPr>
        </p:nvSpPr>
        <p:spPr/>
        <p:txBody>
          <a:bodyPr/>
          <a:lstStyle/>
          <a:p>
            <a:fld id="{7EF2E46A-3595-3F48-9C6C-DAC7D7569F87}" type="slidenum">
              <a:rPr lang="en-US" smtClean="0"/>
              <a:pPr/>
              <a:t>11</a:t>
            </a:fld>
            <a:endParaRPr lang="en-US" dirty="0"/>
          </a:p>
        </p:txBody>
      </p:sp>
      <p:pic>
        <p:nvPicPr>
          <p:cNvPr id="7" name="Picture 6">
            <a:extLst>
              <a:ext uri="{FF2B5EF4-FFF2-40B4-BE49-F238E27FC236}">
                <a16:creationId xmlns:a16="http://schemas.microsoft.com/office/drawing/2014/main" id="{55FDE240-6CBC-F0BD-3288-42B8DB9AA3A8}"/>
              </a:ext>
            </a:extLst>
          </p:cNvPr>
          <p:cNvPicPr>
            <a:picLocks noChangeAspect="1"/>
          </p:cNvPicPr>
          <p:nvPr/>
        </p:nvPicPr>
        <p:blipFill>
          <a:blip r:embed="rId3"/>
          <a:stretch>
            <a:fillRect/>
          </a:stretch>
        </p:blipFill>
        <p:spPr>
          <a:xfrm>
            <a:off x="500912" y="955551"/>
            <a:ext cx="7523624" cy="506127"/>
          </a:xfrm>
          <a:prstGeom prst="rect">
            <a:avLst/>
          </a:prstGeom>
        </p:spPr>
      </p:pic>
      <p:pic>
        <p:nvPicPr>
          <p:cNvPr id="8" name="Picture 7">
            <a:extLst>
              <a:ext uri="{FF2B5EF4-FFF2-40B4-BE49-F238E27FC236}">
                <a16:creationId xmlns:a16="http://schemas.microsoft.com/office/drawing/2014/main" id="{AB6C430F-4155-92E6-B459-A46362981632}"/>
              </a:ext>
            </a:extLst>
          </p:cNvPr>
          <p:cNvPicPr>
            <a:picLocks noChangeAspect="1"/>
          </p:cNvPicPr>
          <p:nvPr/>
        </p:nvPicPr>
        <p:blipFill>
          <a:blip r:embed="rId4"/>
          <a:stretch>
            <a:fillRect/>
          </a:stretch>
        </p:blipFill>
        <p:spPr>
          <a:xfrm>
            <a:off x="500912" y="1491388"/>
            <a:ext cx="3111938" cy="2370046"/>
          </a:xfrm>
          <a:prstGeom prst="rect">
            <a:avLst/>
          </a:prstGeom>
        </p:spPr>
      </p:pic>
      <p:pic>
        <p:nvPicPr>
          <p:cNvPr id="9" name="Picture 8">
            <a:extLst>
              <a:ext uri="{FF2B5EF4-FFF2-40B4-BE49-F238E27FC236}">
                <a16:creationId xmlns:a16="http://schemas.microsoft.com/office/drawing/2014/main" id="{7992D83D-0293-1215-B2E5-E03796447C16}"/>
              </a:ext>
            </a:extLst>
          </p:cNvPr>
          <p:cNvPicPr>
            <a:picLocks noChangeAspect="1"/>
          </p:cNvPicPr>
          <p:nvPr/>
        </p:nvPicPr>
        <p:blipFill>
          <a:blip r:embed="rId5"/>
          <a:stretch>
            <a:fillRect/>
          </a:stretch>
        </p:blipFill>
        <p:spPr>
          <a:xfrm>
            <a:off x="3674609" y="1496461"/>
            <a:ext cx="4349927" cy="2370046"/>
          </a:xfrm>
          <a:prstGeom prst="rect">
            <a:avLst/>
          </a:prstGeom>
        </p:spPr>
      </p:pic>
      <p:sp>
        <p:nvSpPr>
          <p:cNvPr id="11" name="TextBox 10">
            <a:extLst>
              <a:ext uri="{FF2B5EF4-FFF2-40B4-BE49-F238E27FC236}">
                <a16:creationId xmlns:a16="http://schemas.microsoft.com/office/drawing/2014/main" id="{0CDA5FFA-7916-E26D-1482-CE3EFB68112F}"/>
              </a:ext>
            </a:extLst>
          </p:cNvPr>
          <p:cNvSpPr txBox="1"/>
          <p:nvPr/>
        </p:nvSpPr>
        <p:spPr>
          <a:xfrm>
            <a:off x="439577" y="3908015"/>
            <a:ext cx="7646294" cy="646331"/>
          </a:xfrm>
          <a:prstGeom prst="rect">
            <a:avLst/>
          </a:prstGeom>
          <a:noFill/>
        </p:spPr>
        <p:txBody>
          <a:bodyPr wrap="square">
            <a:spAutoFit/>
          </a:bodyPr>
          <a:lstStyle/>
          <a:p>
            <a:r>
              <a:rPr lang="en-US" sz="1200" dirty="0"/>
              <a:t>Can you lay your hands on these policies for your charity?  Are they up to date, reviewed and approved appropriately? Links to your charity’s ‘Matters reserved for the Board’ and delegation framework to Committees, staff etc.</a:t>
            </a:r>
          </a:p>
        </p:txBody>
      </p:sp>
    </p:spTree>
    <p:extLst>
      <p:ext uri="{BB962C8B-B14F-4D97-AF65-F5344CB8AC3E}">
        <p14:creationId xmlns:p14="http://schemas.microsoft.com/office/powerpoint/2010/main" val="2212143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lide Number Placeholder 19">
            <a:extLst>
              <a:ext uri="{FF2B5EF4-FFF2-40B4-BE49-F238E27FC236}">
                <a16:creationId xmlns:a16="http://schemas.microsoft.com/office/drawing/2014/main" id="{A5324B76-1F09-D444-9533-D449C838025E}"/>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EF2E46A-3595-3F48-9C6C-DAC7D7569F87}" type="slidenum">
              <a:rPr kumimoji="0" lang="en-US" sz="8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12</a:t>
            </a:fld>
            <a:endParaRPr kumimoji="0" lang="en-US" sz="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0" name="Title 3">
            <a:extLst>
              <a:ext uri="{FF2B5EF4-FFF2-40B4-BE49-F238E27FC236}">
                <a16:creationId xmlns:a16="http://schemas.microsoft.com/office/drawing/2014/main" id="{6C28EA46-B656-E944-95DF-22578AF12801}"/>
              </a:ext>
            </a:extLst>
          </p:cNvPr>
          <p:cNvSpPr txBox="1">
            <a:spLocks/>
          </p:cNvSpPr>
          <p:nvPr/>
        </p:nvSpPr>
        <p:spPr>
          <a:xfrm>
            <a:off x="494998" y="-22445"/>
            <a:ext cx="6912000" cy="797441"/>
          </a:xfrm>
          <a:prstGeom prst="rect">
            <a:avLst/>
          </a:prstGeom>
        </p:spPr>
        <p:txBody>
          <a:bodyPr vert="horz" lIns="0" tIns="0" rIns="0" bIns="0" rtlCol="0" anchor="ctr">
            <a:normAutofit/>
          </a:bodyPr>
          <a:lstStyle>
            <a:lvl1pPr algn="l" defTabSz="685800" rtl="0" eaLnBrk="1" latinLnBrk="0" hangingPunct="1">
              <a:lnSpc>
                <a:spcPct val="100000"/>
              </a:lnSpc>
              <a:spcBef>
                <a:spcPct val="0"/>
              </a:spcBef>
              <a:buNone/>
              <a:defRPr sz="1800" kern="1200">
                <a:solidFill>
                  <a:schemeClr val="bg1"/>
                </a:solidFill>
                <a:latin typeface="Arial" panose="020B0604020202020204" pitchFamily="34" charset="0"/>
                <a:ea typeface="+mj-ea"/>
                <a:cs typeface="Arial" panose="020B0604020202020204" pitchFamily="34" charset="0"/>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en-US" sz="1800" b="0" i="0" u="none" strike="noStrike" kern="1200" cap="none" spc="0" normalizeH="0" baseline="0" noProof="0" dirty="0">
                <a:ln>
                  <a:noFill/>
                </a:ln>
                <a:solidFill>
                  <a:srgbClr val="EDEDED"/>
                </a:solidFill>
                <a:effectLst/>
                <a:uLnTx/>
                <a:uFillTx/>
                <a:latin typeface="Arial" panose="020B0604020202020204" pitchFamily="34" charset="0"/>
                <a:ea typeface="+mj-ea"/>
                <a:cs typeface="Arial" panose="020B0604020202020204" pitchFamily="34" charset="0"/>
              </a:rPr>
              <a:t>Risk appetite – example disclosures</a:t>
            </a: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j-ea"/>
              <a:cs typeface="Arial" panose="020B0604020202020204" pitchFamily="34" charset="0"/>
            </a:endParaRPr>
          </a:p>
        </p:txBody>
      </p:sp>
      <p:sp>
        <p:nvSpPr>
          <p:cNvPr id="2" name="Rectangle 1">
            <a:extLst>
              <a:ext uri="{FF2B5EF4-FFF2-40B4-BE49-F238E27FC236}">
                <a16:creationId xmlns:a16="http://schemas.microsoft.com/office/drawing/2014/main" id="{27E8DEAD-8534-434D-BF2D-C62D8628F639}"/>
              </a:ext>
            </a:extLst>
          </p:cNvPr>
          <p:cNvSpPr/>
          <p:nvPr/>
        </p:nvSpPr>
        <p:spPr>
          <a:xfrm>
            <a:off x="4365602" y="2039921"/>
            <a:ext cx="5015013" cy="2456057"/>
          </a:xfrm>
          <a:prstGeom prst="rect">
            <a:avLst/>
          </a:prstGeom>
        </p:spPr>
        <p:txBody>
          <a:bodyPr wrap="square">
            <a:spAutoFit/>
          </a:bodyPr>
          <a:lstStyle/>
          <a:p>
            <a:pPr marL="285750" marR="0" lvl="0" indent="-285750" algn="l" defTabSz="685800" rtl="0" eaLnBrk="0" fontAlgn="auto" latinLnBrk="0" hangingPunct="0">
              <a:lnSpc>
                <a:spcPct val="100000"/>
              </a:lnSpc>
              <a:spcBef>
                <a:spcPct val="20000"/>
              </a:spcBef>
              <a:spcAft>
                <a:spcPts val="0"/>
              </a:spcAft>
              <a:buClr>
                <a:srgbClr val="000000"/>
              </a:buClr>
              <a:buSzPct val="100000"/>
              <a:buFont typeface="Arial" panose="020B0604020202020204" pitchFamily="34" charset="0"/>
              <a:buChar char="•"/>
              <a:tabLst/>
              <a:defRPr/>
            </a:pPr>
            <a:r>
              <a:rPr kumimoji="0" lang="en-GB" sz="1200" b="1" i="0" u="none" strike="noStrike" kern="0" cap="none" spc="0" normalizeH="0" baseline="0" noProof="0" dirty="0">
                <a:ln>
                  <a:noFill/>
                </a:ln>
                <a:solidFill>
                  <a:srgbClr val="FF0000"/>
                </a:solidFill>
                <a:effectLst/>
                <a:uLnTx/>
                <a:uFillTx/>
                <a:latin typeface="Arial" panose="020B0604020202020204"/>
                <a:ea typeface="+mn-ea"/>
                <a:cs typeface="+mn-cs"/>
              </a:rPr>
              <a:t>“Risk Appetite” </a:t>
            </a:r>
            <a:r>
              <a:rPr kumimoji="0" lang="en-GB" sz="1200" b="0" i="0" u="none" strike="noStrike" kern="0" cap="none" spc="0" normalizeH="0" baseline="0" noProof="0" dirty="0">
                <a:ln>
                  <a:noFill/>
                </a:ln>
                <a:solidFill>
                  <a:srgbClr val="000000"/>
                </a:solidFill>
                <a:effectLst/>
                <a:uLnTx/>
                <a:uFillTx/>
                <a:latin typeface="Arial" panose="020B0604020202020204"/>
                <a:ea typeface="+mn-ea"/>
                <a:cs typeface="+mn-cs"/>
              </a:rPr>
              <a:t>disclosure or policy</a:t>
            </a:r>
            <a:br>
              <a:rPr kumimoji="0" lang="en-GB" sz="1200" b="0" i="0" u="none" strike="noStrike" kern="0" cap="none" spc="0" normalizeH="0" baseline="0" noProof="0" dirty="0">
                <a:ln>
                  <a:noFill/>
                </a:ln>
                <a:solidFill>
                  <a:srgbClr val="000000"/>
                </a:solidFill>
                <a:effectLst/>
                <a:uLnTx/>
                <a:uFillTx/>
                <a:latin typeface="Arial" panose="020B0604020202020204"/>
                <a:ea typeface="+mn-ea"/>
                <a:cs typeface="+mn-cs"/>
              </a:rPr>
            </a:br>
            <a:endParaRPr kumimoji="0" lang="en-GB" sz="1200" b="0" i="0" u="none" strike="noStrike" kern="0" cap="none" spc="0" normalizeH="0" baseline="0" noProof="0" dirty="0">
              <a:ln>
                <a:noFill/>
              </a:ln>
              <a:solidFill>
                <a:srgbClr val="000000"/>
              </a:solidFill>
              <a:effectLst/>
              <a:uLnTx/>
              <a:uFillTx/>
              <a:latin typeface="Arial" panose="020B0604020202020204"/>
              <a:ea typeface="+mn-ea"/>
              <a:cs typeface="+mn-cs"/>
            </a:endParaRPr>
          </a:p>
          <a:p>
            <a:pPr marL="285750" marR="0" lvl="0" indent="-285750" algn="l" defTabSz="685800" rtl="0" eaLnBrk="0" fontAlgn="auto" latinLnBrk="0" hangingPunct="0">
              <a:lnSpc>
                <a:spcPct val="100000"/>
              </a:lnSpc>
              <a:spcBef>
                <a:spcPct val="20000"/>
              </a:spcBef>
              <a:spcAft>
                <a:spcPts val="0"/>
              </a:spcAft>
              <a:buClr>
                <a:srgbClr val="000000"/>
              </a:buClr>
              <a:buSzPct val="100000"/>
              <a:buFont typeface="Arial" panose="020B0604020202020204" pitchFamily="34" charset="0"/>
              <a:buChar char="•"/>
              <a:tabLst/>
              <a:defRPr/>
            </a:pPr>
            <a:r>
              <a:rPr kumimoji="0" lang="en-GB" sz="1200" b="0" i="0" u="none" strike="noStrike" kern="0" cap="none" spc="0" normalizeH="0" baseline="0" noProof="0" dirty="0">
                <a:ln>
                  <a:noFill/>
                </a:ln>
                <a:solidFill>
                  <a:srgbClr val="000000"/>
                </a:solidFill>
                <a:effectLst/>
                <a:uLnTx/>
                <a:uFillTx/>
                <a:latin typeface="Arial" panose="020B0604020202020204"/>
                <a:ea typeface="+mn-ea"/>
                <a:cs typeface="+mn-cs"/>
              </a:rPr>
              <a:t>When did you last have a Risk Appetite discussion?</a:t>
            </a:r>
            <a:br>
              <a:rPr kumimoji="0" lang="en-GB" sz="1200" b="0" i="0" u="none" strike="noStrike" kern="0" cap="none" spc="0" normalizeH="0" baseline="0" noProof="0" dirty="0">
                <a:ln>
                  <a:noFill/>
                </a:ln>
                <a:solidFill>
                  <a:srgbClr val="000000"/>
                </a:solidFill>
                <a:effectLst/>
                <a:uLnTx/>
                <a:uFillTx/>
                <a:latin typeface="Arial" panose="020B0604020202020204"/>
                <a:ea typeface="+mn-ea"/>
                <a:cs typeface="+mn-cs"/>
              </a:rPr>
            </a:br>
            <a:endParaRPr kumimoji="0" lang="en-GB" sz="1200" b="0" i="0" u="none" strike="noStrike" kern="0" cap="none" spc="0" normalizeH="0" baseline="0" noProof="0" dirty="0">
              <a:ln>
                <a:noFill/>
              </a:ln>
              <a:solidFill>
                <a:srgbClr val="000000"/>
              </a:solidFill>
              <a:effectLst/>
              <a:uLnTx/>
              <a:uFillTx/>
              <a:latin typeface="Arial" panose="020B0604020202020204"/>
              <a:ea typeface="+mn-ea"/>
              <a:cs typeface="+mn-cs"/>
            </a:endParaRPr>
          </a:p>
          <a:p>
            <a:pPr marL="285750" marR="0" lvl="0" indent="-285750" algn="l" defTabSz="685800" rtl="0" eaLnBrk="0" fontAlgn="auto" latinLnBrk="0" hangingPunct="0">
              <a:lnSpc>
                <a:spcPct val="100000"/>
              </a:lnSpc>
              <a:spcBef>
                <a:spcPct val="20000"/>
              </a:spcBef>
              <a:spcAft>
                <a:spcPts val="0"/>
              </a:spcAft>
              <a:buClr>
                <a:srgbClr val="000000"/>
              </a:buClr>
              <a:buSzPct val="100000"/>
              <a:buFont typeface="Arial" panose="020B0604020202020204" pitchFamily="34" charset="0"/>
              <a:buChar char="•"/>
              <a:tabLst/>
              <a:defRPr/>
            </a:pPr>
            <a:r>
              <a:rPr kumimoji="0" lang="en-GB" sz="1200" b="0" i="0" u="none" strike="noStrike" kern="0" cap="none" spc="0" normalizeH="0" baseline="0" noProof="0" dirty="0">
                <a:ln>
                  <a:noFill/>
                </a:ln>
                <a:solidFill>
                  <a:srgbClr val="000000"/>
                </a:solidFill>
                <a:effectLst/>
                <a:uLnTx/>
                <a:uFillTx/>
                <a:latin typeface="Arial" panose="020B0604020202020204"/>
                <a:ea typeface="+mn-ea"/>
                <a:cs typeface="+mn-cs"/>
              </a:rPr>
              <a:t>A documented policy?</a:t>
            </a:r>
            <a:br>
              <a:rPr kumimoji="0" lang="en-GB" sz="1200" b="0" i="0" u="none" strike="noStrike" kern="0" cap="none" spc="0" normalizeH="0" baseline="0" noProof="0" dirty="0">
                <a:ln>
                  <a:noFill/>
                </a:ln>
                <a:solidFill>
                  <a:srgbClr val="000000"/>
                </a:solidFill>
                <a:effectLst/>
                <a:uLnTx/>
                <a:uFillTx/>
                <a:latin typeface="Arial" panose="020B0604020202020204"/>
                <a:ea typeface="+mn-ea"/>
                <a:cs typeface="+mn-cs"/>
              </a:rPr>
            </a:br>
            <a:endParaRPr kumimoji="0" lang="en-GB" sz="1200" b="0" i="0" u="none" strike="noStrike" kern="0" cap="none" spc="0" normalizeH="0" baseline="0" noProof="0" dirty="0">
              <a:ln>
                <a:noFill/>
              </a:ln>
              <a:solidFill>
                <a:srgbClr val="000000"/>
              </a:solidFill>
              <a:effectLst/>
              <a:uLnTx/>
              <a:uFillTx/>
              <a:latin typeface="Arial" panose="020B0604020202020204"/>
              <a:ea typeface="+mn-ea"/>
              <a:cs typeface="+mn-cs"/>
            </a:endParaRPr>
          </a:p>
          <a:p>
            <a:pPr marL="285750" marR="0" lvl="0" indent="-285750" algn="l" defTabSz="685800" rtl="0" eaLnBrk="0" fontAlgn="auto" latinLnBrk="0" hangingPunct="0">
              <a:lnSpc>
                <a:spcPct val="100000"/>
              </a:lnSpc>
              <a:spcBef>
                <a:spcPct val="20000"/>
              </a:spcBef>
              <a:spcAft>
                <a:spcPts val="0"/>
              </a:spcAft>
              <a:buClr>
                <a:srgbClr val="000000"/>
              </a:buClr>
              <a:buSzPct val="100000"/>
              <a:buFont typeface="Arial" panose="020B0604020202020204" pitchFamily="34" charset="0"/>
              <a:buChar char="•"/>
              <a:tabLst/>
              <a:defRPr/>
            </a:pPr>
            <a:r>
              <a:rPr kumimoji="0" lang="en-GB" sz="1200" b="0" i="0" u="none" strike="noStrike" kern="0" cap="none" spc="0" normalizeH="0" baseline="0" noProof="0" dirty="0">
                <a:ln>
                  <a:noFill/>
                </a:ln>
                <a:solidFill>
                  <a:srgbClr val="000000"/>
                </a:solidFill>
                <a:effectLst/>
                <a:uLnTx/>
                <a:uFillTx/>
                <a:latin typeface="Arial" panose="020B0604020202020204"/>
                <a:ea typeface="+mn-ea"/>
                <a:cs typeface="+mn-cs"/>
              </a:rPr>
              <a:t>If not, how do you know: </a:t>
            </a:r>
            <a:br>
              <a:rPr kumimoji="0" lang="en-GB" sz="1200" b="0" i="0" u="none" strike="noStrike" kern="0" cap="none" spc="0" normalizeH="0" baseline="0" noProof="0" dirty="0">
                <a:ln>
                  <a:noFill/>
                </a:ln>
                <a:solidFill>
                  <a:srgbClr val="000000"/>
                </a:solidFill>
                <a:effectLst/>
                <a:uLnTx/>
                <a:uFillTx/>
                <a:latin typeface="Arial" panose="020B0604020202020204"/>
                <a:ea typeface="+mn-ea"/>
                <a:cs typeface="+mn-cs"/>
              </a:rPr>
            </a:br>
            <a:r>
              <a:rPr kumimoji="0" lang="en-GB" sz="1200" b="0" i="0" u="none" strike="noStrike" kern="0" cap="none" spc="0" normalizeH="0" baseline="0" noProof="0" dirty="0">
                <a:ln>
                  <a:noFill/>
                </a:ln>
                <a:solidFill>
                  <a:srgbClr val="000000"/>
                </a:solidFill>
                <a:effectLst/>
                <a:uLnTx/>
                <a:uFillTx/>
                <a:latin typeface="Arial" panose="020B0604020202020204"/>
                <a:ea typeface="+mn-ea"/>
                <a:cs typeface="+mn-cs"/>
              </a:rPr>
              <a:t>- which risks you are taking and “happy with”</a:t>
            </a:r>
            <a:br>
              <a:rPr kumimoji="0" lang="en-GB" sz="1200" b="0" i="0" u="none" strike="noStrike" kern="0" cap="none" spc="0" normalizeH="0" baseline="0" noProof="0" dirty="0">
                <a:ln>
                  <a:noFill/>
                </a:ln>
                <a:solidFill>
                  <a:srgbClr val="000000"/>
                </a:solidFill>
                <a:effectLst/>
                <a:uLnTx/>
                <a:uFillTx/>
                <a:latin typeface="Arial" panose="020B0604020202020204"/>
                <a:ea typeface="+mn-ea"/>
                <a:cs typeface="+mn-cs"/>
              </a:rPr>
            </a:br>
            <a:r>
              <a:rPr kumimoji="0" lang="en-GB" sz="1200" b="0" i="0" u="none" strike="noStrike" kern="0" cap="none" spc="0" normalizeH="0" baseline="0" noProof="0" dirty="0">
                <a:ln>
                  <a:noFill/>
                </a:ln>
                <a:solidFill>
                  <a:srgbClr val="000000"/>
                </a:solidFill>
                <a:effectLst/>
                <a:uLnTx/>
                <a:uFillTx/>
                <a:latin typeface="Arial" panose="020B0604020202020204"/>
                <a:ea typeface="+mn-ea"/>
                <a:cs typeface="+mn-cs"/>
              </a:rPr>
              <a:t>- which risks are you taking that you aren’t!</a:t>
            </a:r>
            <a:br>
              <a:rPr kumimoji="0" lang="en-GB" sz="1200" b="0" i="0" u="none" strike="noStrike" kern="0" cap="none" spc="0" normalizeH="0" baseline="0" noProof="0" dirty="0">
                <a:ln>
                  <a:noFill/>
                </a:ln>
                <a:solidFill>
                  <a:srgbClr val="000000"/>
                </a:solidFill>
                <a:effectLst/>
                <a:uLnTx/>
                <a:uFillTx/>
                <a:latin typeface="Arial" panose="020B0604020202020204"/>
                <a:ea typeface="+mn-ea"/>
                <a:cs typeface="+mn-cs"/>
              </a:rPr>
            </a:br>
            <a:endParaRPr kumimoji="0" lang="en-GB" sz="1200" b="0" i="0" u="none" strike="noStrike" kern="0" cap="none" spc="0" normalizeH="0" baseline="0" noProof="0" dirty="0">
              <a:ln>
                <a:noFill/>
              </a:ln>
              <a:solidFill>
                <a:srgbClr val="000000"/>
              </a:solidFill>
              <a:effectLst/>
              <a:uLnTx/>
              <a:uFillTx/>
              <a:latin typeface="Arial" panose="020B0604020202020204"/>
              <a:ea typeface="+mn-ea"/>
              <a:cs typeface="+mn-cs"/>
            </a:endParaRPr>
          </a:p>
          <a:p>
            <a:pPr marL="285750" marR="0" lvl="0" indent="-285750" algn="l" defTabSz="685800" rtl="0" eaLnBrk="0" fontAlgn="auto" latinLnBrk="0" hangingPunct="0">
              <a:lnSpc>
                <a:spcPct val="100000"/>
              </a:lnSpc>
              <a:spcBef>
                <a:spcPct val="20000"/>
              </a:spcBef>
              <a:spcAft>
                <a:spcPts val="0"/>
              </a:spcAft>
              <a:buClr>
                <a:srgbClr val="000000"/>
              </a:buClr>
              <a:buSzPct val="100000"/>
              <a:buFont typeface="Arial" panose="020B0604020202020204" pitchFamily="34" charset="0"/>
              <a:buChar char="•"/>
              <a:tabLst/>
              <a:defRPr/>
            </a:pPr>
            <a:r>
              <a:rPr kumimoji="0" lang="en-GB" sz="1200" b="0" i="0" u="none" strike="noStrike" kern="0" cap="none" spc="0" normalizeH="0" baseline="0" noProof="0" dirty="0">
                <a:ln>
                  <a:noFill/>
                </a:ln>
                <a:solidFill>
                  <a:srgbClr val="000000"/>
                </a:solidFill>
                <a:effectLst/>
                <a:uLnTx/>
                <a:uFillTx/>
                <a:latin typeface="Arial" panose="020B0604020202020204"/>
                <a:ea typeface="+mn-ea"/>
                <a:cs typeface="+mn-cs"/>
              </a:rPr>
              <a:t>Conclusions of “net risk” on a risk register </a:t>
            </a:r>
            <a:br>
              <a:rPr kumimoji="0" lang="en-GB" sz="1200" b="0" i="0" u="none" strike="noStrike" kern="0" cap="none" spc="0" normalizeH="0" baseline="0" noProof="0" dirty="0">
                <a:ln>
                  <a:noFill/>
                </a:ln>
                <a:solidFill>
                  <a:srgbClr val="000000"/>
                </a:solidFill>
                <a:effectLst/>
                <a:uLnTx/>
                <a:uFillTx/>
                <a:latin typeface="Arial" panose="020B0604020202020204"/>
                <a:ea typeface="+mn-ea"/>
                <a:cs typeface="+mn-cs"/>
              </a:rPr>
            </a:br>
            <a:r>
              <a:rPr kumimoji="0" lang="en-GB" sz="1200" b="0" i="0" u="none" strike="noStrike" kern="0" cap="none" spc="0" normalizeH="0" baseline="0" noProof="0" dirty="0">
                <a:ln>
                  <a:noFill/>
                </a:ln>
                <a:solidFill>
                  <a:srgbClr val="000000"/>
                </a:solidFill>
                <a:effectLst/>
                <a:uLnTx/>
                <a:uFillTx/>
                <a:latin typeface="Arial" panose="020B0604020202020204"/>
                <a:ea typeface="+mn-ea"/>
                <a:cs typeface="+mn-cs"/>
              </a:rPr>
              <a:t>-</a:t>
            </a:r>
            <a:r>
              <a:rPr kumimoji="0" lang="en-GB" sz="1200" b="0" i="0" u="none" strike="noStrike" kern="0" cap="none" spc="0" normalizeH="0" noProof="0" dirty="0">
                <a:ln>
                  <a:noFill/>
                </a:ln>
                <a:solidFill>
                  <a:srgbClr val="000000"/>
                </a:solidFill>
                <a:effectLst/>
                <a:uLnTx/>
                <a:uFillTx/>
                <a:latin typeface="Arial" panose="020B0604020202020204"/>
                <a:ea typeface="+mn-ea"/>
                <a:cs typeface="+mn-cs"/>
              </a:rPr>
              <a:t> and they don’t all have to be </a:t>
            </a:r>
            <a:r>
              <a:rPr kumimoji="0" lang="en-GB" sz="1200" b="1" i="0" u="none" strike="noStrike" kern="0" cap="none" spc="0" normalizeH="0" noProof="0" dirty="0">
                <a:ln>
                  <a:noFill/>
                </a:ln>
                <a:solidFill>
                  <a:srgbClr val="00B050"/>
                </a:solidFill>
                <a:effectLst/>
                <a:uLnTx/>
                <a:uFillTx/>
                <a:latin typeface="Arial" panose="020B0604020202020204"/>
                <a:ea typeface="+mn-ea"/>
                <a:cs typeface="+mn-cs"/>
              </a:rPr>
              <a:t>Green</a:t>
            </a:r>
            <a:endParaRPr kumimoji="0" lang="en-GB" sz="1200" b="1" i="0" u="none" strike="noStrike" kern="1200" cap="none" spc="0" normalizeH="0" baseline="0" noProof="0" dirty="0">
              <a:ln>
                <a:noFill/>
              </a:ln>
              <a:solidFill>
                <a:srgbClr val="00B050"/>
              </a:solidFill>
              <a:effectLst/>
              <a:uLnTx/>
              <a:uFillTx/>
              <a:latin typeface="Arial" panose="020B0604020202020204"/>
              <a:ea typeface="+mn-ea"/>
              <a:cs typeface="+mn-cs"/>
            </a:endParaRPr>
          </a:p>
        </p:txBody>
      </p:sp>
      <p:sp>
        <p:nvSpPr>
          <p:cNvPr id="5" name="Rectangle 4">
            <a:extLst>
              <a:ext uri="{FF2B5EF4-FFF2-40B4-BE49-F238E27FC236}">
                <a16:creationId xmlns:a16="http://schemas.microsoft.com/office/drawing/2014/main" id="{6E1C0C96-9D8C-4785-AE50-CD289936AFE6}"/>
              </a:ext>
            </a:extLst>
          </p:cNvPr>
          <p:cNvSpPr/>
          <p:nvPr/>
        </p:nvSpPr>
        <p:spPr>
          <a:xfrm>
            <a:off x="2349304" y="833776"/>
            <a:ext cx="3854548" cy="369332"/>
          </a:xfrm>
          <a:prstGeom prst="rect">
            <a:avLst/>
          </a:prstGeom>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0BBBEF"/>
                </a:solidFill>
                <a:effectLst/>
                <a:uLnTx/>
                <a:uFillTx/>
                <a:latin typeface="Arial" panose="020B0604020202020204"/>
                <a:ea typeface="+mn-ea"/>
                <a:cs typeface="+mn-cs"/>
              </a:rPr>
              <a:t>Risk appetite policy and disclosures</a:t>
            </a: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pic>
        <p:nvPicPr>
          <p:cNvPr id="2050" name="Picture 2" descr="Image result for risk toleran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 y="1193542"/>
            <a:ext cx="4036597" cy="125798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a:stretch>
            <a:fillRect/>
          </a:stretch>
        </p:blipFill>
        <p:spPr>
          <a:xfrm>
            <a:off x="121431" y="2461089"/>
            <a:ext cx="3930064" cy="2158536"/>
          </a:xfrm>
          <a:prstGeom prst="rect">
            <a:avLst/>
          </a:prstGeom>
        </p:spPr>
      </p:pic>
    </p:spTree>
    <p:extLst>
      <p:ext uri="{BB962C8B-B14F-4D97-AF65-F5344CB8AC3E}">
        <p14:creationId xmlns:p14="http://schemas.microsoft.com/office/powerpoint/2010/main" val="229896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lide Number Placeholder 19">
            <a:extLst>
              <a:ext uri="{FF2B5EF4-FFF2-40B4-BE49-F238E27FC236}">
                <a16:creationId xmlns:a16="http://schemas.microsoft.com/office/drawing/2014/main" id="{A5324B76-1F09-D444-9533-D449C838025E}"/>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EF2E46A-3595-3F48-9C6C-DAC7D7569F87}" type="slidenum">
              <a:rPr kumimoji="0" lang="en-US" sz="8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13</a:t>
            </a:fld>
            <a:endParaRPr kumimoji="0" lang="en-US" sz="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5" name="Rectangle 4">
            <a:extLst>
              <a:ext uri="{FF2B5EF4-FFF2-40B4-BE49-F238E27FC236}">
                <a16:creationId xmlns:a16="http://schemas.microsoft.com/office/drawing/2014/main" id="{6E1C0C96-9D8C-4785-AE50-CD289936AFE6}"/>
              </a:ext>
            </a:extLst>
          </p:cNvPr>
          <p:cNvSpPr/>
          <p:nvPr/>
        </p:nvSpPr>
        <p:spPr>
          <a:xfrm>
            <a:off x="2349304" y="833776"/>
            <a:ext cx="3854548" cy="369332"/>
          </a:xfrm>
          <a:prstGeom prst="rect">
            <a:avLst/>
          </a:prstGeom>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0BBBEF"/>
                </a:solidFill>
                <a:effectLst/>
                <a:uLnTx/>
                <a:uFillTx/>
                <a:latin typeface="Arial" panose="020B0604020202020204"/>
                <a:ea typeface="+mn-ea"/>
                <a:cs typeface="+mn-cs"/>
              </a:rPr>
              <a:t>Risk appetite policy and disclosures</a:t>
            </a: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pic>
        <p:nvPicPr>
          <p:cNvPr id="3" name="Picture 2"/>
          <p:cNvPicPr>
            <a:picLocks noChangeAspect="1"/>
          </p:cNvPicPr>
          <p:nvPr/>
        </p:nvPicPr>
        <p:blipFill>
          <a:blip r:embed="rId3"/>
          <a:stretch>
            <a:fillRect/>
          </a:stretch>
        </p:blipFill>
        <p:spPr>
          <a:xfrm>
            <a:off x="1552575" y="1261888"/>
            <a:ext cx="6038850" cy="3409950"/>
          </a:xfrm>
          <a:prstGeom prst="rect">
            <a:avLst/>
          </a:prstGeom>
        </p:spPr>
      </p:pic>
      <p:sp>
        <p:nvSpPr>
          <p:cNvPr id="6" name="Title 3">
            <a:extLst>
              <a:ext uri="{FF2B5EF4-FFF2-40B4-BE49-F238E27FC236}">
                <a16:creationId xmlns:a16="http://schemas.microsoft.com/office/drawing/2014/main" id="{8CDD7FA3-540F-45E5-9C53-602B52217DC1}"/>
              </a:ext>
            </a:extLst>
          </p:cNvPr>
          <p:cNvSpPr txBox="1">
            <a:spLocks/>
          </p:cNvSpPr>
          <p:nvPr/>
        </p:nvSpPr>
        <p:spPr>
          <a:xfrm>
            <a:off x="494998" y="-22445"/>
            <a:ext cx="6912000" cy="797441"/>
          </a:xfrm>
          <a:prstGeom prst="rect">
            <a:avLst/>
          </a:prstGeom>
        </p:spPr>
        <p:txBody>
          <a:bodyPr vert="horz" lIns="0" tIns="0" rIns="0" bIns="0" rtlCol="0" anchor="ctr">
            <a:normAutofit/>
          </a:bodyPr>
          <a:lstStyle>
            <a:lvl1pPr algn="l" defTabSz="685800" rtl="0" eaLnBrk="1" latinLnBrk="0" hangingPunct="1">
              <a:lnSpc>
                <a:spcPct val="100000"/>
              </a:lnSpc>
              <a:spcBef>
                <a:spcPct val="0"/>
              </a:spcBef>
              <a:buNone/>
              <a:defRPr sz="1800" kern="1200">
                <a:solidFill>
                  <a:schemeClr val="bg1"/>
                </a:solidFill>
                <a:latin typeface="Arial" panose="020B0604020202020204" pitchFamily="34" charset="0"/>
                <a:ea typeface="+mj-ea"/>
                <a:cs typeface="Arial" panose="020B0604020202020204" pitchFamily="34" charset="0"/>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en-US" sz="1800" b="0" i="0" u="none" strike="noStrike" kern="1200" cap="none" spc="0" normalizeH="0" baseline="0" noProof="0" dirty="0">
                <a:ln>
                  <a:noFill/>
                </a:ln>
                <a:solidFill>
                  <a:srgbClr val="EDEDED"/>
                </a:solidFill>
                <a:effectLst/>
                <a:uLnTx/>
                <a:uFillTx/>
                <a:latin typeface="Arial" panose="020B0604020202020204" pitchFamily="34" charset="0"/>
                <a:ea typeface="+mj-ea"/>
                <a:cs typeface="Arial" panose="020B0604020202020204" pitchFamily="34" charset="0"/>
              </a:rPr>
              <a:t>Risk appetite – example disclosures</a:t>
            </a: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2506870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23D4327-2D8D-9B18-A90F-A4AE166E4520}"/>
              </a:ext>
            </a:extLst>
          </p:cNvPr>
          <p:cNvSpPr>
            <a:spLocks noGrp="1"/>
          </p:cNvSpPr>
          <p:nvPr>
            <p:ph type="ftr" sz="quarter" idx="10"/>
          </p:nvPr>
        </p:nvSpPr>
        <p:spPr/>
        <p:txBody>
          <a:bodyPr/>
          <a:lstStyle/>
          <a:p>
            <a:r>
              <a:rPr lang="en-US"/>
              <a:t>HELPING YOU THRIVE IN A CHANGING WORLD</a:t>
            </a:r>
            <a:endParaRPr lang="en-US" dirty="0"/>
          </a:p>
        </p:txBody>
      </p:sp>
      <p:sp>
        <p:nvSpPr>
          <p:cNvPr id="3" name="Slide Number Placeholder 2">
            <a:extLst>
              <a:ext uri="{FF2B5EF4-FFF2-40B4-BE49-F238E27FC236}">
                <a16:creationId xmlns:a16="http://schemas.microsoft.com/office/drawing/2014/main" id="{7C9CCA22-8CE5-DDBE-D011-85F497E174A5}"/>
              </a:ext>
            </a:extLst>
          </p:cNvPr>
          <p:cNvSpPr>
            <a:spLocks noGrp="1"/>
          </p:cNvSpPr>
          <p:nvPr>
            <p:ph type="sldNum" sz="quarter" idx="11"/>
          </p:nvPr>
        </p:nvSpPr>
        <p:spPr/>
        <p:txBody>
          <a:bodyPr/>
          <a:lstStyle/>
          <a:p>
            <a:fld id="{7EF2E46A-3595-3F48-9C6C-DAC7D7569F87}" type="slidenum">
              <a:rPr lang="en-US" smtClean="0"/>
              <a:pPr/>
              <a:t>14</a:t>
            </a:fld>
            <a:endParaRPr lang="en-US" dirty="0"/>
          </a:p>
        </p:txBody>
      </p:sp>
      <p:sp>
        <p:nvSpPr>
          <p:cNvPr id="4" name="Title 3">
            <a:extLst>
              <a:ext uri="{FF2B5EF4-FFF2-40B4-BE49-F238E27FC236}">
                <a16:creationId xmlns:a16="http://schemas.microsoft.com/office/drawing/2014/main" id="{B1F79825-1D39-FB5B-F486-CD7BEBBF0021}"/>
              </a:ext>
            </a:extLst>
          </p:cNvPr>
          <p:cNvSpPr>
            <a:spLocks noGrp="1"/>
          </p:cNvSpPr>
          <p:nvPr>
            <p:ph type="title"/>
          </p:nvPr>
        </p:nvSpPr>
        <p:spPr>
          <a:xfrm>
            <a:off x="2695641" y="1748752"/>
            <a:ext cx="4083631" cy="1345579"/>
          </a:xfrm>
        </p:spPr>
        <p:txBody>
          <a:bodyPr/>
          <a:lstStyle/>
          <a:p>
            <a:r>
              <a:rPr lang="en-GB" dirty="0"/>
              <a:t>THE RISK OF FRAUD AND CYBER FRAUD</a:t>
            </a:r>
          </a:p>
        </p:txBody>
      </p:sp>
    </p:spTree>
    <p:extLst>
      <p:ext uri="{BB962C8B-B14F-4D97-AF65-F5344CB8AC3E}">
        <p14:creationId xmlns:p14="http://schemas.microsoft.com/office/powerpoint/2010/main" val="24829673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907E15FB-057A-206E-7F77-94C6AB11B67F}"/>
              </a:ext>
            </a:extLst>
          </p:cNvPr>
          <p:cNvSpPr>
            <a:spLocks noGrp="1"/>
          </p:cNvSpPr>
          <p:nvPr>
            <p:ph type="ftr" sz="quarter" idx="11"/>
          </p:nvPr>
        </p:nvSpPr>
        <p:spPr>
          <a:xfrm>
            <a:off x="5336004" y="4764503"/>
            <a:ext cx="3086100" cy="118800"/>
          </a:xfrm>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Montserrat" panose="00000500000000000000" pitchFamily="2" charset="0"/>
                <a:ea typeface="+mn-ea"/>
                <a:cs typeface="Arial" panose="020B0604020202020204" pitchFamily="34" charset="0"/>
              </a:rPr>
              <a:t>HELPING YOU THRIVE IN A CHANGING WORLD</a:t>
            </a:r>
          </a:p>
        </p:txBody>
      </p:sp>
      <p:sp>
        <p:nvSpPr>
          <p:cNvPr id="12" name="Title 2">
            <a:extLst>
              <a:ext uri="{FF2B5EF4-FFF2-40B4-BE49-F238E27FC236}">
                <a16:creationId xmlns:a16="http://schemas.microsoft.com/office/drawing/2014/main" id="{A38F0E20-2E28-A74F-7A36-B67C71613D1E}"/>
              </a:ext>
            </a:extLst>
          </p:cNvPr>
          <p:cNvSpPr>
            <a:spLocks noGrp="1"/>
          </p:cNvSpPr>
          <p:nvPr>
            <p:ph type="title"/>
          </p:nvPr>
        </p:nvSpPr>
        <p:spPr>
          <a:xfrm>
            <a:off x="503237" y="0"/>
            <a:ext cx="6912000" cy="797441"/>
          </a:xfrm>
        </p:spPr>
        <p:txBody>
          <a:bodyPr>
            <a:normAutofit/>
          </a:bodyPr>
          <a:lstStyle/>
          <a:p>
            <a:r>
              <a:rPr lang="en-GB" dirty="0">
                <a:latin typeface="+mn-lt"/>
              </a:rPr>
              <a:t>The threat to charities and the third sector</a:t>
            </a:r>
          </a:p>
        </p:txBody>
      </p:sp>
      <p:sp>
        <p:nvSpPr>
          <p:cNvPr id="15" name="TextBox 14">
            <a:extLst>
              <a:ext uri="{FF2B5EF4-FFF2-40B4-BE49-F238E27FC236}">
                <a16:creationId xmlns:a16="http://schemas.microsoft.com/office/drawing/2014/main" id="{C8B75F61-3FAD-B1BA-3C89-81CF725FCEE0}"/>
              </a:ext>
            </a:extLst>
          </p:cNvPr>
          <p:cNvSpPr txBox="1"/>
          <p:nvPr/>
        </p:nvSpPr>
        <p:spPr>
          <a:xfrm>
            <a:off x="503237" y="1085019"/>
            <a:ext cx="5129384" cy="2893100"/>
          </a:xfrm>
          <a:prstGeom prst="rect">
            <a:avLst/>
          </a:prstGeom>
          <a:noFill/>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a:ea typeface="+mn-ea"/>
                <a:cs typeface="+mn-cs"/>
              </a:rPr>
              <a:t>“All charities ultimately rely on public trust and continued public generosity.</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a:ea typeface="+mn-ea"/>
                <a:cs typeface="+mn-cs"/>
              </a:rPr>
              <a:t> </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a:ea typeface="+mn-ea"/>
                <a:cs typeface="+mn-cs"/>
              </a:rPr>
              <a:t>So, the impact of any cyber attack on a charity can therefore be devastating, not just for the organisation and those who rely on its services, but also in undermining public confidence and support. </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a:ea typeface="+mn-ea"/>
                <a:cs typeface="+mn-cs"/>
              </a:rPr>
              <a:t>Taking steps to stay secure online is not an optional extra for trustees, but a core part of good governance.”</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BBBEF"/>
                </a:solidFill>
                <a:effectLst/>
                <a:uLnTx/>
                <a:uFillTx/>
                <a:latin typeface="Arial" panose="020B0604020202020204"/>
                <a:ea typeface="+mn-ea"/>
                <a:cs typeface="+mn-cs"/>
              </a:rPr>
              <a:t>Helen Stephenson </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BBBEF"/>
                </a:solidFill>
                <a:effectLst/>
                <a:uLnTx/>
                <a:uFillTx/>
                <a:latin typeface="Arial" panose="020B0604020202020204"/>
                <a:ea typeface="+mn-ea"/>
                <a:cs typeface="+mn-cs"/>
              </a:rPr>
              <a:t>(Chief Executive, Charity Commission for England and Wales)</a:t>
            </a:r>
            <a:endParaRPr kumimoji="0" lang="en-GB" sz="1400" b="0" i="0" u="none" strike="noStrike" kern="1200" cap="none" spc="0" normalizeH="0" baseline="0" noProof="0" dirty="0">
              <a:ln>
                <a:noFill/>
              </a:ln>
              <a:solidFill>
                <a:srgbClr val="0BBBEF"/>
              </a:solidFill>
              <a:effectLst/>
              <a:uLnTx/>
              <a:uFillTx/>
              <a:latin typeface="Arial" panose="020B0604020202020204"/>
              <a:ea typeface="+mn-ea"/>
              <a:cs typeface="+mn-cs"/>
            </a:endParaRPr>
          </a:p>
        </p:txBody>
      </p:sp>
      <p:pic>
        <p:nvPicPr>
          <p:cNvPr id="19" name="Picture 18">
            <a:extLst>
              <a:ext uri="{FF2B5EF4-FFF2-40B4-BE49-F238E27FC236}">
                <a16:creationId xmlns:a16="http://schemas.microsoft.com/office/drawing/2014/main" id="{BFAF5033-12C2-9A5F-C18E-39EC55124C78}"/>
              </a:ext>
            </a:extLst>
          </p:cNvPr>
          <p:cNvPicPr>
            <a:picLocks noChangeAspect="1"/>
          </p:cNvPicPr>
          <p:nvPr/>
        </p:nvPicPr>
        <p:blipFill>
          <a:blip r:embed="rId2"/>
          <a:stretch>
            <a:fillRect/>
          </a:stretch>
        </p:blipFill>
        <p:spPr>
          <a:xfrm>
            <a:off x="6123743" y="1151607"/>
            <a:ext cx="2298361" cy="32760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684123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a:latin typeface="+mn-lt"/>
              </a:rPr>
              <a:t>The cyber threat in 2023</a:t>
            </a:r>
          </a:p>
        </p:txBody>
      </p:sp>
      <p:sp>
        <p:nvSpPr>
          <p:cNvPr id="5" name="Footer Placeholder 4"/>
          <p:cNvSpPr>
            <a:spLocks noGrp="1"/>
          </p:cNvSpPr>
          <p:nvPr>
            <p:ph type="ftr" sz="quarter" idx="11"/>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Montserrat" panose="00000500000000000000" pitchFamily="2" charset="0"/>
                <a:ea typeface="+mn-ea"/>
                <a:cs typeface="Arial" panose="020B0604020202020204" pitchFamily="34" charset="0"/>
              </a:rPr>
              <a:t>HELPING YOU THRIVE IN A CHANGING WORLD</a:t>
            </a:r>
          </a:p>
        </p:txBody>
      </p:sp>
      <p:sp>
        <p:nvSpPr>
          <p:cNvPr id="6" name="Slide Number Placeholder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EF2E46A-3595-3F48-9C6C-DAC7D7569F87}" type="slidenum">
              <a:rPr kumimoji="0" lang="en-US" sz="800" b="0" i="0" u="none" strike="noStrike" kern="1200" cap="none" spc="0" normalizeH="0" baseline="0" noProof="0" smtClean="0">
                <a:ln>
                  <a:noFill/>
                </a:ln>
                <a:solidFill>
                  <a:srgbClr val="000000"/>
                </a:solidFill>
                <a:effectLst/>
                <a:uLnTx/>
                <a:uFillTx/>
                <a:latin typeface="Montserrat" panose="00000500000000000000" pitchFamily="2" charset="0"/>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16</a:t>
            </a:fld>
            <a:endParaRPr kumimoji="0" lang="en-US" sz="800" b="0" i="0" u="none" strike="noStrike" kern="1200" cap="none" spc="0" normalizeH="0" baseline="0" noProof="0" dirty="0">
              <a:ln>
                <a:noFill/>
              </a:ln>
              <a:solidFill>
                <a:srgbClr val="000000"/>
              </a:solidFill>
              <a:effectLst/>
              <a:uLnTx/>
              <a:uFillTx/>
              <a:latin typeface="Montserrat" panose="00000500000000000000" pitchFamily="2" charset="0"/>
              <a:ea typeface="+mn-ea"/>
              <a:cs typeface="+mn-cs"/>
            </a:endParaRPr>
          </a:p>
        </p:txBody>
      </p:sp>
      <p:pic>
        <p:nvPicPr>
          <p:cNvPr id="9" name="Picture 8" descr="Icon&#10;&#10;Description automatically generated">
            <a:extLst>
              <a:ext uri="{FF2B5EF4-FFF2-40B4-BE49-F238E27FC236}">
                <a16:creationId xmlns:a16="http://schemas.microsoft.com/office/drawing/2014/main" id="{758178FA-381E-E413-EF77-18C8E436C561}"/>
              </a:ext>
            </a:extLst>
          </p:cNvPr>
          <p:cNvPicPr>
            <a:picLocks noChangeAspect="1"/>
          </p:cNvPicPr>
          <p:nvPr/>
        </p:nvPicPr>
        <p:blipFill>
          <a:blip r:embed="rId2"/>
          <a:stretch>
            <a:fillRect/>
          </a:stretch>
        </p:blipFill>
        <p:spPr>
          <a:xfrm>
            <a:off x="5970531" y="1127838"/>
            <a:ext cx="2889411" cy="2889411"/>
          </a:xfrm>
          <a:prstGeom prst="rect">
            <a:avLst/>
          </a:prstGeom>
          <a:effectLst>
            <a:outerShdw blurRad="50800" dist="38100" dir="2700000" algn="tl" rotWithShape="0">
              <a:prstClr val="black">
                <a:alpha val="40000"/>
              </a:prstClr>
            </a:outerShdw>
          </a:effectLst>
        </p:spPr>
      </p:pic>
      <p:sp>
        <p:nvSpPr>
          <p:cNvPr id="8" name="TextBox 7">
            <a:extLst>
              <a:ext uri="{FF2B5EF4-FFF2-40B4-BE49-F238E27FC236}">
                <a16:creationId xmlns:a16="http://schemas.microsoft.com/office/drawing/2014/main" id="{E393BB4F-A8D9-8D9D-6130-66F7ABB3A784}"/>
              </a:ext>
            </a:extLst>
          </p:cNvPr>
          <p:cNvSpPr txBox="1"/>
          <p:nvPr/>
        </p:nvSpPr>
        <p:spPr>
          <a:xfrm>
            <a:off x="358858" y="1184095"/>
            <a:ext cx="5257222" cy="2693045"/>
          </a:xfrm>
          <a:prstGeom prst="rect">
            <a:avLst/>
          </a:prstGeom>
          <a:noFill/>
        </p:spPr>
        <p:txBody>
          <a:bodyPr wrap="square">
            <a:spAutoFit/>
          </a:bodyPr>
          <a:lstStyle/>
          <a:p>
            <a:pPr marL="285750" marR="0" lvl="0" indent="-285750" algn="l" defTabSz="685800" rtl="0" eaLnBrk="1" fontAlgn="auto" latinLnBrk="0" hangingPunct="1">
              <a:lnSpc>
                <a:spcPct val="100000"/>
              </a:lnSpc>
              <a:spcBef>
                <a:spcPts val="0"/>
              </a:spcBef>
              <a:spcAft>
                <a:spcPts val="0"/>
              </a:spcAft>
              <a:buClr>
                <a:srgbClr val="0BBBEF"/>
              </a:buClr>
              <a:buSzTx/>
              <a:buFont typeface="Wingdings" panose="05000000000000000000" pitchFamily="2" charset="2"/>
              <a:buChar char="ü"/>
              <a:tabLst/>
              <a:defRPr/>
            </a:pPr>
            <a:r>
              <a:rPr kumimoji="0" lang="en-US" sz="1300" b="0" i="0" u="none" strike="noStrike" kern="1200" cap="none" spc="0" normalizeH="0" baseline="0" noProof="0" dirty="0">
                <a:ln>
                  <a:noFill/>
                </a:ln>
                <a:solidFill>
                  <a:srgbClr val="000000"/>
                </a:solidFill>
                <a:effectLst/>
                <a:uLnTx/>
                <a:uFillTx/>
                <a:latin typeface="Arial" panose="020B0604020202020204"/>
                <a:ea typeface="+mn-ea"/>
                <a:cs typeface="+mn-cs"/>
              </a:rPr>
              <a:t>69% of employees have bypassed their organization’s cybersecurity guidance in the past 12 months</a:t>
            </a:r>
          </a:p>
          <a:p>
            <a:pPr marL="285750" marR="0" lvl="0" indent="-285750" algn="l" defTabSz="685800" rtl="0" eaLnBrk="1" fontAlgn="auto" latinLnBrk="0" hangingPunct="1">
              <a:lnSpc>
                <a:spcPct val="100000"/>
              </a:lnSpc>
              <a:spcBef>
                <a:spcPts val="0"/>
              </a:spcBef>
              <a:spcAft>
                <a:spcPts val="0"/>
              </a:spcAft>
              <a:buClr>
                <a:srgbClr val="0BBBEF"/>
              </a:buClr>
              <a:buSzTx/>
              <a:buFont typeface="Wingdings" panose="05000000000000000000" pitchFamily="2" charset="2"/>
              <a:buChar char="ü"/>
              <a:tabLst/>
              <a:defRPr/>
            </a:pPr>
            <a:endParaRPr kumimoji="0" lang="en-US" sz="13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285750" marR="0" lvl="0" indent="-285750" algn="l" defTabSz="685800" rtl="0" eaLnBrk="1" fontAlgn="auto" latinLnBrk="0" hangingPunct="1">
              <a:lnSpc>
                <a:spcPct val="100000"/>
              </a:lnSpc>
              <a:spcBef>
                <a:spcPts val="0"/>
              </a:spcBef>
              <a:spcAft>
                <a:spcPts val="0"/>
              </a:spcAft>
              <a:buClr>
                <a:srgbClr val="0BBBEF"/>
              </a:buClr>
              <a:buSzTx/>
              <a:buFont typeface="Wingdings" panose="05000000000000000000" pitchFamily="2" charset="2"/>
              <a:buChar char="ü"/>
              <a:tabLst/>
              <a:defRPr/>
            </a:pPr>
            <a:r>
              <a:rPr kumimoji="0" lang="en-US" sz="1300" b="0" i="0" u="none" strike="noStrike" kern="1200" cap="none" spc="0" normalizeH="0" baseline="0" noProof="0" dirty="0">
                <a:ln>
                  <a:noFill/>
                </a:ln>
                <a:solidFill>
                  <a:srgbClr val="000000"/>
                </a:solidFill>
                <a:effectLst/>
                <a:uLnTx/>
                <a:uFillTx/>
                <a:latin typeface="Arial" panose="020B0604020202020204"/>
                <a:ea typeface="+mn-ea"/>
                <a:cs typeface="+mn-cs"/>
              </a:rPr>
              <a:t>74% of employees said they would be willing to bypass cybersecurity guidance if it helped them or their team achieve a business objective</a:t>
            </a:r>
          </a:p>
          <a:p>
            <a:pPr marL="285750" marR="0" lvl="0" indent="-285750" algn="l" defTabSz="685800" rtl="0" eaLnBrk="1" fontAlgn="auto" latinLnBrk="0" hangingPunct="1">
              <a:lnSpc>
                <a:spcPct val="100000"/>
              </a:lnSpc>
              <a:spcBef>
                <a:spcPts val="0"/>
              </a:spcBef>
              <a:spcAft>
                <a:spcPts val="0"/>
              </a:spcAft>
              <a:buClr>
                <a:srgbClr val="0BBBEF"/>
              </a:buClr>
              <a:buSzTx/>
              <a:buFont typeface="Wingdings" panose="05000000000000000000" pitchFamily="2" charset="2"/>
              <a:buChar char="ü"/>
              <a:tabLst/>
              <a:defRPr/>
            </a:pPr>
            <a:endParaRPr kumimoji="0" lang="en-US" sz="13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285750" marR="0" lvl="0" indent="-285750" algn="l" defTabSz="685800" rtl="0" eaLnBrk="1" fontAlgn="auto" latinLnBrk="0" hangingPunct="1">
              <a:lnSpc>
                <a:spcPct val="100000"/>
              </a:lnSpc>
              <a:spcBef>
                <a:spcPts val="0"/>
              </a:spcBef>
              <a:spcAft>
                <a:spcPts val="0"/>
              </a:spcAft>
              <a:buClr>
                <a:srgbClr val="0BBBEF"/>
              </a:buClr>
              <a:buSzTx/>
              <a:buFont typeface="Wingdings" panose="05000000000000000000" pitchFamily="2" charset="2"/>
              <a:buChar char="ü"/>
              <a:tabLst/>
              <a:defRPr/>
            </a:pPr>
            <a:r>
              <a:rPr kumimoji="0" lang="en-US" sz="1300" b="0" i="0" u="none" strike="noStrike" kern="1200" cap="none" spc="0" normalizeH="0" baseline="0" noProof="0" dirty="0">
                <a:ln>
                  <a:noFill/>
                </a:ln>
                <a:solidFill>
                  <a:srgbClr val="000000"/>
                </a:solidFill>
                <a:effectLst/>
                <a:uLnTx/>
                <a:uFillTx/>
                <a:latin typeface="Arial" panose="020B0604020202020204"/>
                <a:ea typeface="+mn-ea"/>
                <a:cs typeface="+mn-cs"/>
              </a:rPr>
              <a:t>50% of  IT leaders confirm that their cybersecurity budget fails to meet the minimum figure they need to remain on track with their security goals</a:t>
            </a:r>
          </a:p>
          <a:p>
            <a:pPr marL="285750" marR="0" lvl="0" indent="-285750" algn="l" defTabSz="685800" rtl="0" eaLnBrk="1" fontAlgn="auto" latinLnBrk="0" hangingPunct="1">
              <a:lnSpc>
                <a:spcPct val="100000"/>
              </a:lnSpc>
              <a:spcBef>
                <a:spcPts val="0"/>
              </a:spcBef>
              <a:spcAft>
                <a:spcPts val="0"/>
              </a:spcAft>
              <a:buClr>
                <a:srgbClr val="0BBBEF"/>
              </a:buClr>
              <a:buSzTx/>
              <a:buFont typeface="Wingdings" panose="05000000000000000000" pitchFamily="2" charset="2"/>
              <a:buChar char="ü"/>
              <a:tabLst/>
              <a:defRPr/>
            </a:pPr>
            <a:endParaRPr kumimoji="0" lang="en-US" sz="13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285750" marR="0" lvl="0" indent="-285750" algn="l" defTabSz="685800" rtl="0" eaLnBrk="1" fontAlgn="auto" latinLnBrk="0" hangingPunct="1">
              <a:lnSpc>
                <a:spcPct val="100000"/>
              </a:lnSpc>
              <a:spcBef>
                <a:spcPts val="0"/>
              </a:spcBef>
              <a:spcAft>
                <a:spcPts val="0"/>
              </a:spcAft>
              <a:buClr>
                <a:srgbClr val="0BBBEF"/>
              </a:buClr>
              <a:buSzTx/>
              <a:buFont typeface="Wingdings" panose="05000000000000000000" pitchFamily="2" charset="2"/>
              <a:buChar char="ü"/>
              <a:tabLst/>
              <a:defRPr/>
            </a:pPr>
            <a:r>
              <a:rPr kumimoji="0" lang="en-US" sz="1300" b="0" i="0" u="none" strike="noStrike" kern="1200" cap="none" spc="0" normalizeH="0" baseline="0" noProof="0" dirty="0">
                <a:ln>
                  <a:noFill/>
                </a:ln>
                <a:solidFill>
                  <a:srgbClr val="000000"/>
                </a:solidFill>
                <a:effectLst/>
                <a:uLnTx/>
                <a:uFillTx/>
                <a:latin typeface="Arial" panose="020B0604020202020204"/>
                <a:ea typeface="+mn-ea"/>
                <a:cs typeface="+mn-cs"/>
              </a:rPr>
              <a:t>70% of leaders believe ransomware poses their greatest cyber threat in 2023.</a:t>
            </a:r>
          </a:p>
        </p:txBody>
      </p:sp>
      <p:sp>
        <p:nvSpPr>
          <p:cNvPr id="11" name="TextBox 10">
            <a:extLst>
              <a:ext uri="{FF2B5EF4-FFF2-40B4-BE49-F238E27FC236}">
                <a16:creationId xmlns:a16="http://schemas.microsoft.com/office/drawing/2014/main" id="{16C2B872-7AC5-922B-A139-511377F36918}"/>
              </a:ext>
            </a:extLst>
          </p:cNvPr>
          <p:cNvSpPr txBox="1"/>
          <p:nvPr/>
        </p:nvSpPr>
        <p:spPr>
          <a:xfrm>
            <a:off x="2454622" y="4716181"/>
            <a:ext cx="3467923" cy="215444"/>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0BBBEF"/>
                </a:solidFill>
                <a:effectLst/>
                <a:uLnTx/>
                <a:uFillTx/>
                <a:latin typeface="Arial" panose="020B0604020202020204"/>
                <a:ea typeface="+mn-ea"/>
                <a:cs typeface="+mn-cs"/>
              </a:rPr>
              <a:t>DATA</a:t>
            </a:r>
            <a:r>
              <a:rPr kumimoji="0" lang="en-GB" sz="800" b="0" i="0" u="none" strike="noStrike" kern="1200" cap="none" spc="0" normalizeH="0" baseline="0" noProof="0" dirty="0">
                <a:ln>
                  <a:noFill/>
                </a:ln>
                <a:solidFill>
                  <a:srgbClr val="000000"/>
                </a:solidFill>
                <a:effectLst/>
                <a:uLnTx/>
                <a:uFillTx/>
                <a:latin typeface="Arial" panose="020B0604020202020204"/>
                <a:ea typeface="+mn-ea"/>
                <a:cs typeface="+mn-cs"/>
              </a:rPr>
              <a:t>: GARTNER, IT PRO AND ARCTIC WOLF SURVEYS</a:t>
            </a:r>
          </a:p>
        </p:txBody>
      </p:sp>
    </p:spTree>
    <p:extLst>
      <p:ext uri="{BB962C8B-B14F-4D97-AF65-F5344CB8AC3E}">
        <p14:creationId xmlns:p14="http://schemas.microsoft.com/office/powerpoint/2010/main" val="3511717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Montserrat" panose="00000500000000000000" pitchFamily="2" charset="0"/>
                <a:ea typeface="+mn-ea"/>
                <a:cs typeface="Arial" panose="020B0604020202020204" pitchFamily="34" charset="0"/>
              </a:rPr>
              <a:t>HELPING YOU THRIVE IN A CHANGING WORLD</a:t>
            </a:r>
          </a:p>
        </p:txBody>
      </p:sp>
      <p:sp>
        <p:nvSpPr>
          <p:cNvPr id="6" name="Slide Number Placeholder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EF2E46A-3595-3F48-9C6C-DAC7D7569F87}" type="slidenum">
              <a:rPr kumimoji="0" lang="en-US" sz="800" b="0" i="0" u="none" strike="noStrike" kern="1200" cap="none" spc="0" normalizeH="0" baseline="0" noProof="0" smtClean="0">
                <a:ln>
                  <a:noFill/>
                </a:ln>
                <a:solidFill>
                  <a:srgbClr val="000000"/>
                </a:solidFill>
                <a:effectLst/>
                <a:uLnTx/>
                <a:uFillTx/>
                <a:latin typeface="Montserrat" panose="00000500000000000000" pitchFamily="2" charset="0"/>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17</a:t>
            </a:fld>
            <a:endParaRPr kumimoji="0" lang="en-US" sz="800" b="0" i="0" u="none" strike="noStrike" kern="1200" cap="none" spc="0" normalizeH="0" baseline="0" noProof="0" dirty="0">
              <a:ln>
                <a:noFill/>
              </a:ln>
              <a:solidFill>
                <a:srgbClr val="000000"/>
              </a:solidFill>
              <a:effectLst/>
              <a:uLnTx/>
              <a:uFillTx/>
              <a:latin typeface="Montserrat" panose="00000500000000000000" pitchFamily="2" charset="0"/>
              <a:ea typeface="+mn-ea"/>
              <a:cs typeface="+mn-cs"/>
            </a:endParaRPr>
          </a:p>
        </p:txBody>
      </p:sp>
      <p:sp>
        <p:nvSpPr>
          <p:cNvPr id="8" name="TextBox 7">
            <a:extLst>
              <a:ext uri="{FF2B5EF4-FFF2-40B4-BE49-F238E27FC236}">
                <a16:creationId xmlns:a16="http://schemas.microsoft.com/office/drawing/2014/main" id="{E393BB4F-A8D9-8D9D-6130-66F7ABB3A784}"/>
              </a:ext>
            </a:extLst>
          </p:cNvPr>
          <p:cNvSpPr txBox="1"/>
          <p:nvPr/>
        </p:nvSpPr>
        <p:spPr>
          <a:xfrm>
            <a:off x="440673" y="1125994"/>
            <a:ext cx="5257222" cy="2893100"/>
          </a:xfrm>
          <a:prstGeom prst="rect">
            <a:avLst/>
          </a:prstGeom>
          <a:noFill/>
        </p:spPr>
        <p:txBody>
          <a:bodyPr wrap="square">
            <a:spAutoFit/>
          </a:bodyPr>
          <a:lstStyle/>
          <a:p>
            <a:pPr marL="285750" marR="0" lvl="0" indent="-285750" algn="l" defTabSz="685800" rtl="0" eaLnBrk="1" fontAlgn="base" latinLnBrk="0" hangingPunct="1">
              <a:lnSpc>
                <a:spcPct val="100000"/>
              </a:lnSpc>
              <a:spcBef>
                <a:spcPts val="0"/>
              </a:spcBef>
              <a:spcAft>
                <a:spcPts val="0"/>
              </a:spcAft>
              <a:buClr>
                <a:srgbClr val="0BBBEF"/>
              </a:buClr>
              <a:buSzTx/>
              <a:buFont typeface="Wingdings" panose="05000000000000000000" pitchFamily="2" charset="2"/>
              <a:buChar char="ü"/>
              <a:tabLst/>
              <a:defRPr/>
            </a:pPr>
            <a:r>
              <a:rPr kumimoji="0" lang="en-US" sz="1300" b="0" i="0" u="none" strike="noStrike" kern="1200" cap="none" spc="0" normalizeH="0" baseline="0" noProof="0" dirty="0">
                <a:ln>
                  <a:noFill/>
                </a:ln>
                <a:solidFill>
                  <a:srgbClr val="333333"/>
                </a:solidFill>
                <a:effectLst/>
                <a:uLnTx/>
                <a:uFillTx/>
                <a:latin typeface="Arial" panose="020B0604020202020204"/>
                <a:ea typeface="+mn-ea"/>
                <a:cs typeface="+mn-cs"/>
              </a:rPr>
              <a:t>Cyber attacks on UK organisations surged 77% in 2022</a:t>
            </a:r>
          </a:p>
          <a:p>
            <a:pPr marL="285750" marR="0" lvl="0" indent="-285750" algn="l" defTabSz="685800" rtl="0" eaLnBrk="1" fontAlgn="base" latinLnBrk="0" hangingPunct="1">
              <a:lnSpc>
                <a:spcPct val="100000"/>
              </a:lnSpc>
              <a:spcBef>
                <a:spcPts val="0"/>
              </a:spcBef>
              <a:spcAft>
                <a:spcPts val="0"/>
              </a:spcAft>
              <a:buClr>
                <a:srgbClr val="0BBBEF"/>
              </a:buClr>
              <a:buSzTx/>
              <a:buFont typeface="Wingdings" panose="05000000000000000000" pitchFamily="2" charset="2"/>
              <a:buChar char="ü"/>
              <a:tabLst/>
              <a:defRPr/>
            </a:pPr>
            <a:endParaRPr kumimoji="0" lang="en-US" sz="1300" b="0" i="0" u="none" strike="noStrike" kern="1200" cap="none" spc="0" normalizeH="0" baseline="0" noProof="0" dirty="0">
              <a:ln>
                <a:noFill/>
              </a:ln>
              <a:solidFill>
                <a:srgbClr val="333333"/>
              </a:solidFill>
              <a:effectLst/>
              <a:uLnTx/>
              <a:uFillTx/>
              <a:latin typeface="Arial" panose="020B0604020202020204"/>
              <a:ea typeface="+mn-ea"/>
              <a:cs typeface="+mn-cs"/>
            </a:endParaRPr>
          </a:p>
          <a:p>
            <a:pPr marL="285750" marR="0" lvl="0" indent="-285750" algn="l" defTabSz="685800" rtl="0" eaLnBrk="1" fontAlgn="base" latinLnBrk="0" hangingPunct="1">
              <a:lnSpc>
                <a:spcPct val="100000"/>
              </a:lnSpc>
              <a:spcBef>
                <a:spcPts val="0"/>
              </a:spcBef>
              <a:spcAft>
                <a:spcPts val="0"/>
              </a:spcAft>
              <a:buClr>
                <a:srgbClr val="0BBBEF"/>
              </a:buClr>
              <a:buSzTx/>
              <a:buFont typeface="Wingdings" panose="05000000000000000000" pitchFamily="2" charset="2"/>
              <a:buChar char="ü"/>
              <a:tabLst/>
              <a:defRPr/>
            </a:pPr>
            <a:r>
              <a:rPr kumimoji="0" lang="en-US" sz="1300" b="0" i="0" u="none" strike="noStrike" kern="1200" cap="none" spc="0" normalizeH="0" baseline="0" noProof="0" dirty="0">
                <a:ln>
                  <a:noFill/>
                </a:ln>
                <a:solidFill>
                  <a:srgbClr val="333333"/>
                </a:solidFill>
                <a:effectLst/>
                <a:uLnTx/>
                <a:uFillTx/>
                <a:latin typeface="Arial" panose="020B0604020202020204"/>
                <a:ea typeface="+mn-ea"/>
                <a:cs typeface="+mn-cs"/>
              </a:rPr>
              <a:t>UK charity sector saw a 237% increase in attacks compared to 2021</a:t>
            </a:r>
          </a:p>
          <a:p>
            <a:pPr marL="285750" marR="0" lvl="0" indent="-285750" algn="l" defTabSz="685800" rtl="0" eaLnBrk="1" fontAlgn="base" latinLnBrk="0" hangingPunct="1">
              <a:lnSpc>
                <a:spcPct val="100000"/>
              </a:lnSpc>
              <a:spcBef>
                <a:spcPts val="0"/>
              </a:spcBef>
              <a:spcAft>
                <a:spcPts val="0"/>
              </a:spcAft>
              <a:buClr>
                <a:srgbClr val="0BBBEF"/>
              </a:buClr>
              <a:buSzTx/>
              <a:buFont typeface="Wingdings" panose="05000000000000000000" pitchFamily="2" charset="2"/>
              <a:buChar char="ü"/>
              <a:tabLst/>
              <a:defRPr/>
            </a:pPr>
            <a:endParaRPr kumimoji="0" lang="en-US" sz="1300" b="0" i="0" u="none" strike="noStrike" kern="1200" cap="none" spc="0" normalizeH="0" baseline="0" noProof="0" dirty="0">
              <a:ln>
                <a:noFill/>
              </a:ln>
              <a:solidFill>
                <a:srgbClr val="333333"/>
              </a:solidFill>
              <a:effectLst/>
              <a:uLnTx/>
              <a:uFillTx/>
              <a:latin typeface="Arial" panose="020B0604020202020204"/>
              <a:ea typeface="+mn-ea"/>
              <a:cs typeface="+mn-cs"/>
            </a:endParaRPr>
          </a:p>
          <a:p>
            <a:pPr marL="285750" marR="0" lvl="0" indent="-285750" algn="l" defTabSz="685800" rtl="0" eaLnBrk="1" fontAlgn="base" latinLnBrk="0" hangingPunct="1">
              <a:lnSpc>
                <a:spcPct val="100000"/>
              </a:lnSpc>
              <a:spcBef>
                <a:spcPts val="0"/>
              </a:spcBef>
              <a:spcAft>
                <a:spcPts val="0"/>
              </a:spcAft>
              <a:buClr>
                <a:srgbClr val="0BBBEF"/>
              </a:buClr>
              <a:buSzTx/>
              <a:buFont typeface="Wingdings" panose="05000000000000000000" pitchFamily="2" charset="2"/>
              <a:buChar char="ü"/>
              <a:tabLst/>
              <a:defRPr/>
            </a:pPr>
            <a:r>
              <a:rPr lang="en-US" sz="1300" dirty="0">
                <a:solidFill>
                  <a:srgbClr val="333333"/>
                </a:solidFill>
                <a:latin typeface="Arial" panose="020B0604020202020204"/>
              </a:rPr>
              <a:t>Benevolence / health / research charities </a:t>
            </a:r>
            <a:r>
              <a:rPr kumimoji="0" lang="en-US" sz="1300" b="0" i="0" u="none" strike="noStrike" kern="1200" cap="none" spc="0" normalizeH="0" baseline="0" noProof="0" dirty="0">
                <a:ln>
                  <a:noFill/>
                </a:ln>
                <a:solidFill>
                  <a:srgbClr val="333333"/>
                </a:solidFill>
                <a:effectLst/>
                <a:uLnTx/>
                <a:uFillTx/>
                <a:latin typeface="Arial" panose="020B0604020202020204"/>
                <a:ea typeface="+mn-ea"/>
                <a:cs typeface="+mn-cs"/>
              </a:rPr>
              <a:t>experienced a weekly average of 2,653 attacks</a:t>
            </a:r>
          </a:p>
          <a:p>
            <a:pPr marL="285750" marR="0" lvl="0" indent="-285750" algn="l" defTabSz="685800" rtl="0" eaLnBrk="1" fontAlgn="base" latinLnBrk="0" hangingPunct="1">
              <a:lnSpc>
                <a:spcPct val="100000"/>
              </a:lnSpc>
              <a:spcBef>
                <a:spcPts val="0"/>
              </a:spcBef>
              <a:spcAft>
                <a:spcPts val="0"/>
              </a:spcAft>
              <a:buClr>
                <a:srgbClr val="0BBBEF"/>
              </a:buClr>
              <a:buSzTx/>
              <a:buFont typeface="Wingdings" panose="05000000000000000000" pitchFamily="2" charset="2"/>
              <a:buChar char="ü"/>
              <a:tabLst/>
              <a:defRPr/>
            </a:pPr>
            <a:endParaRPr kumimoji="0" lang="en-US" sz="1300" b="0" i="0" u="none" strike="noStrike" kern="1200" cap="none" spc="0" normalizeH="0" baseline="0" noProof="0" dirty="0">
              <a:ln>
                <a:noFill/>
              </a:ln>
              <a:solidFill>
                <a:srgbClr val="333333"/>
              </a:solidFill>
              <a:effectLst/>
              <a:uLnTx/>
              <a:uFillTx/>
              <a:latin typeface="Arial" panose="020B0604020202020204"/>
              <a:ea typeface="+mn-ea"/>
              <a:cs typeface="+mn-cs"/>
            </a:endParaRPr>
          </a:p>
          <a:p>
            <a:pPr marL="285750" marR="0" lvl="0" indent="-285750" algn="l" defTabSz="685800" rtl="0" eaLnBrk="1" fontAlgn="base" latinLnBrk="0" hangingPunct="1">
              <a:lnSpc>
                <a:spcPct val="100000"/>
              </a:lnSpc>
              <a:spcBef>
                <a:spcPts val="0"/>
              </a:spcBef>
              <a:spcAft>
                <a:spcPts val="0"/>
              </a:spcAft>
              <a:buClr>
                <a:srgbClr val="0BBBEF"/>
              </a:buClr>
              <a:buSzTx/>
              <a:buFont typeface="Wingdings" panose="05000000000000000000" pitchFamily="2" charset="2"/>
              <a:buChar char="ü"/>
              <a:tabLst/>
              <a:defRPr/>
            </a:pPr>
            <a:r>
              <a:rPr kumimoji="0" lang="en-US" sz="1300" b="0" i="0" u="none" strike="noStrike" kern="1200" cap="none" spc="0" normalizeH="0" baseline="0" noProof="0" dirty="0">
                <a:ln>
                  <a:noFill/>
                </a:ln>
                <a:solidFill>
                  <a:srgbClr val="333333"/>
                </a:solidFill>
                <a:effectLst/>
                <a:uLnTx/>
                <a:uFillTx/>
                <a:latin typeface="Arial" panose="020B0604020202020204"/>
                <a:ea typeface="+mn-ea"/>
                <a:cs typeface="+mn-cs"/>
              </a:rPr>
              <a:t>UK organisations experienced an average of 788 weekly cyber attacks across 2022</a:t>
            </a:r>
          </a:p>
          <a:p>
            <a:pPr marL="285750" marR="0" lvl="0" indent="-285750" algn="l" defTabSz="685800" rtl="0" eaLnBrk="1" fontAlgn="base" latinLnBrk="0" hangingPunct="1">
              <a:lnSpc>
                <a:spcPct val="100000"/>
              </a:lnSpc>
              <a:spcBef>
                <a:spcPts val="0"/>
              </a:spcBef>
              <a:spcAft>
                <a:spcPts val="0"/>
              </a:spcAft>
              <a:buClr>
                <a:srgbClr val="0BBBEF"/>
              </a:buClr>
              <a:buSzTx/>
              <a:buFont typeface="Wingdings" panose="05000000000000000000" pitchFamily="2" charset="2"/>
              <a:buChar char="ü"/>
              <a:tabLst/>
              <a:defRPr/>
            </a:pPr>
            <a:endParaRPr kumimoji="0" lang="en-US" sz="1300" b="0" i="0" u="none" strike="noStrike" kern="1200" cap="none" spc="0" normalizeH="0" baseline="0" noProof="0" dirty="0">
              <a:ln>
                <a:noFill/>
              </a:ln>
              <a:solidFill>
                <a:srgbClr val="333333"/>
              </a:solidFill>
              <a:effectLst/>
              <a:uLnTx/>
              <a:uFillTx/>
              <a:latin typeface="Arial" panose="020B0604020202020204"/>
              <a:ea typeface="+mn-ea"/>
              <a:cs typeface="+mn-cs"/>
            </a:endParaRPr>
          </a:p>
          <a:p>
            <a:pPr marL="285750" marR="0" lvl="0" indent="-285750" algn="l" defTabSz="685800" rtl="0" eaLnBrk="1" fontAlgn="base" latinLnBrk="0" hangingPunct="1">
              <a:lnSpc>
                <a:spcPct val="100000"/>
              </a:lnSpc>
              <a:spcBef>
                <a:spcPts val="0"/>
              </a:spcBef>
              <a:spcAft>
                <a:spcPts val="0"/>
              </a:spcAft>
              <a:buClr>
                <a:srgbClr val="0BBBEF"/>
              </a:buClr>
              <a:buSzTx/>
              <a:buFont typeface="Wingdings" panose="05000000000000000000" pitchFamily="2" charset="2"/>
              <a:buChar char="ü"/>
              <a:tabLst/>
              <a:defRPr/>
            </a:pPr>
            <a:r>
              <a:rPr kumimoji="0" lang="en-US" sz="1300" b="0" i="0" u="none" strike="noStrike" kern="1200" cap="none" spc="0" normalizeH="0" baseline="0" noProof="0" dirty="0">
                <a:ln>
                  <a:noFill/>
                </a:ln>
                <a:solidFill>
                  <a:srgbClr val="333333"/>
                </a:solidFill>
                <a:effectLst/>
                <a:uLnTx/>
                <a:uFillTx/>
                <a:latin typeface="Arial" panose="020B0604020202020204"/>
                <a:ea typeface="+mn-ea"/>
                <a:cs typeface="+mn-cs"/>
              </a:rPr>
              <a:t>Escalation driven predominately by smaller, more agile threat actors and sophisticated </a:t>
            </a:r>
            <a:r>
              <a:rPr kumimoji="0" lang="en-US" sz="1300" b="0" i="0" u="none" strike="noStrike" kern="1200" cap="none" spc="0" normalizeH="0" baseline="0" noProof="0" dirty="0">
                <a:ln>
                  <a:noFill/>
                </a:ln>
                <a:solidFill>
                  <a:srgbClr val="000000"/>
                </a:solidFill>
                <a:effectLst/>
                <a:uLnTx/>
                <a:uFillTx/>
                <a:latin typeface="Arial" panose="020B0604020202020204"/>
                <a:ea typeface="+mn-ea"/>
                <a:cs typeface="+mn-cs"/>
              </a:rPr>
              <a:t>ransomware gangs.</a:t>
            </a:r>
            <a:br>
              <a:rPr kumimoji="0" lang="en-US" sz="1300" b="0" i="0" u="none" strike="noStrike" kern="1200" cap="none" spc="0" normalizeH="0" baseline="0" noProof="0" dirty="0">
                <a:ln>
                  <a:noFill/>
                </a:ln>
                <a:solidFill>
                  <a:srgbClr val="000000"/>
                </a:solidFill>
                <a:effectLst/>
                <a:uLnTx/>
                <a:uFillTx/>
                <a:latin typeface="Montserrat" panose="00000500000000000000" pitchFamily="2" charset="0"/>
                <a:ea typeface="+mn-ea"/>
                <a:cs typeface="+mn-cs"/>
              </a:rPr>
            </a:br>
            <a:endParaRPr kumimoji="0" lang="en-US" sz="1300" b="0" i="0" u="none" strike="noStrike" kern="1200" cap="none" spc="0" normalizeH="0" baseline="0" noProof="0" dirty="0">
              <a:ln>
                <a:noFill/>
              </a:ln>
              <a:solidFill>
                <a:srgbClr val="000000"/>
              </a:solidFill>
              <a:effectLst/>
              <a:uLnTx/>
              <a:uFillTx/>
              <a:latin typeface="Montserrat" panose="00000500000000000000" pitchFamily="2" charset="0"/>
              <a:ea typeface="+mn-ea"/>
              <a:cs typeface="+mn-cs"/>
            </a:endParaRPr>
          </a:p>
        </p:txBody>
      </p:sp>
      <p:sp>
        <p:nvSpPr>
          <p:cNvPr id="11" name="TextBox 10">
            <a:extLst>
              <a:ext uri="{FF2B5EF4-FFF2-40B4-BE49-F238E27FC236}">
                <a16:creationId xmlns:a16="http://schemas.microsoft.com/office/drawing/2014/main" id="{16C2B872-7AC5-922B-A139-511377F36918}"/>
              </a:ext>
            </a:extLst>
          </p:cNvPr>
          <p:cNvSpPr txBox="1"/>
          <p:nvPr/>
        </p:nvSpPr>
        <p:spPr>
          <a:xfrm>
            <a:off x="2454622" y="4716181"/>
            <a:ext cx="3467923" cy="215444"/>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0BBBEF"/>
                </a:solidFill>
                <a:effectLst/>
                <a:uLnTx/>
                <a:uFillTx/>
                <a:latin typeface="Arial" panose="020B0604020202020204"/>
                <a:ea typeface="+mn-ea"/>
                <a:cs typeface="+mn-cs"/>
              </a:rPr>
              <a:t>DATA</a:t>
            </a:r>
            <a:r>
              <a:rPr kumimoji="0" lang="en-GB" sz="800" b="0" i="0" u="none" strike="noStrike" kern="1200" cap="none" spc="0" normalizeH="0" baseline="0" noProof="0" dirty="0">
                <a:ln>
                  <a:noFill/>
                </a:ln>
                <a:solidFill>
                  <a:srgbClr val="000000"/>
                </a:solidFill>
                <a:effectLst/>
                <a:uLnTx/>
                <a:uFillTx/>
                <a:latin typeface="Arial" panose="020B0604020202020204"/>
                <a:ea typeface="+mn-ea"/>
                <a:cs typeface="+mn-cs"/>
              </a:rPr>
              <a:t>: GARTNER, IT PRO AND ARCTIC WOLF SURVEYS</a:t>
            </a:r>
          </a:p>
        </p:txBody>
      </p:sp>
      <p:sp>
        <p:nvSpPr>
          <p:cNvPr id="10" name="Title 2">
            <a:extLst>
              <a:ext uri="{FF2B5EF4-FFF2-40B4-BE49-F238E27FC236}">
                <a16:creationId xmlns:a16="http://schemas.microsoft.com/office/drawing/2014/main" id="{BF92CEDF-28E8-1840-FB2E-AC2E4F40ACAE}"/>
              </a:ext>
            </a:extLst>
          </p:cNvPr>
          <p:cNvSpPr>
            <a:spLocks noGrp="1"/>
          </p:cNvSpPr>
          <p:nvPr>
            <p:ph type="title"/>
          </p:nvPr>
        </p:nvSpPr>
        <p:spPr>
          <a:xfrm>
            <a:off x="503237" y="0"/>
            <a:ext cx="6912000" cy="797441"/>
          </a:xfrm>
        </p:spPr>
        <p:txBody>
          <a:bodyPr>
            <a:normAutofit/>
          </a:bodyPr>
          <a:lstStyle/>
          <a:p>
            <a:r>
              <a:rPr lang="en-GB" dirty="0">
                <a:latin typeface="+mn-lt"/>
              </a:rPr>
              <a:t>The nonprofit cyber threat in 2023</a:t>
            </a:r>
          </a:p>
        </p:txBody>
      </p:sp>
      <p:pic>
        <p:nvPicPr>
          <p:cNvPr id="3" name="Picture 2" descr="Diagram&#10;&#10;Description automatically generated">
            <a:extLst>
              <a:ext uri="{FF2B5EF4-FFF2-40B4-BE49-F238E27FC236}">
                <a16:creationId xmlns:a16="http://schemas.microsoft.com/office/drawing/2014/main" id="{368F7FCC-02C1-D1BE-EC6A-B77A8D26BD4D}"/>
              </a:ext>
            </a:extLst>
          </p:cNvPr>
          <p:cNvPicPr>
            <a:picLocks noChangeAspect="1"/>
          </p:cNvPicPr>
          <p:nvPr/>
        </p:nvPicPr>
        <p:blipFill>
          <a:blip r:embed="rId2"/>
          <a:stretch>
            <a:fillRect/>
          </a:stretch>
        </p:blipFill>
        <p:spPr>
          <a:xfrm>
            <a:off x="5760459" y="1246126"/>
            <a:ext cx="2893100" cy="28931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530008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907E15FB-057A-206E-7F77-94C6AB11B67F}"/>
              </a:ext>
            </a:extLst>
          </p:cNvPr>
          <p:cNvSpPr>
            <a:spLocks noGrp="1"/>
          </p:cNvSpPr>
          <p:nvPr>
            <p:ph type="ftr" sz="quarter" idx="11"/>
          </p:nvPr>
        </p:nvSpPr>
        <p:spPr>
          <a:xfrm>
            <a:off x="5336004" y="4764503"/>
            <a:ext cx="3086100" cy="118800"/>
          </a:xfrm>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Montserrat" panose="00000500000000000000" pitchFamily="2" charset="0"/>
                <a:ea typeface="+mn-ea"/>
                <a:cs typeface="Arial" panose="020B0604020202020204" pitchFamily="34" charset="0"/>
              </a:rPr>
              <a:t>HELPING YOU THRIVE IN A CHANGING WORLD</a:t>
            </a:r>
          </a:p>
        </p:txBody>
      </p:sp>
      <p:sp>
        <p:nvSpPr>
          <p:cNvPr id="12" name="Title 2">
            <a:extLst>
              <a:ext uri="{FF2B5EF4-FFF2-40B4-BE49-F238E27FC236}">
                <a16:creationId xmlns:a16="http://schemas.microsoft.com/office/drawing/2014/main" id="{A38F0E20-2E28-A74F-7A36-B67C71613D1E}"/>
              </a:ext>
            </a:extLst>
          </p:cNvPr>
          <p:cNvSpPr>
            <a:spLocks noGrp="1"/>
          </p:cNvSpPr>
          <p:nvPr>
            <p:ph type="title"/>
          </p:nvPr>
        </p:nvSpPr>
        <p:spPr>
          <a:xfrm>
            <a:off x="503237" y="0"/>
            <a:ext cx="6912000" cy="797441"/>
          </a:xfrm>
        </p:spPr>
        <p:txBody>
          <a:bodyPr>
            <a:normAutofit/>
          </a:bodyPr>
          <a:lstStyle/>
          <a:p>
            <a:r>
              <a:rPr lang="en-GB" dirty="0">
                <a:latin typeface="+mn-lt"/>
              </a:rPr>
              <a:t>Motives for attacking charities and the third sector</a:t>
            </a:r>
          </a:p>
        </p:txBody>
      </p:sp>
      <p:sp>
        <p:nvSpPr>
          <p:cNvPr id="5" name="TextBox 4">
            <a:extLst>
              <a:ext uri="{FF2B5EF4-FFF2-40B4-BE49-F238E27FC236}">
                <a16:creationId xmlns:a16="http://schemas.microsoft.com/office/drawing/2014/main" id="{ED040C1A-5375-A768-6B4D-D947752E70CE}"/>
              </a:ext>
            </a:extLst>
          </p:cNvPr>
          <p:cNvSpPr txBox="1"/>
          <p:nvPr/>
        </p:nvSpPr>
        <p:spPr>
          <a:xfrm>
            <a:off x="450299" y="1057110"/>
            <a:ext cx="7076658" cy="3093154"/>
          </a:xfrm>
          <a:prstGeom prst="rect">
            <a:avLst/>
          </a:prstGeom>
          <a:noFill/>
        </p:spPr>
        <p:txBody>
          <a:bodyPr wrap="square">
            <a:spAutoFit/>
          </a:bodyPr>
          <a:lstStyle/>
          <a:p>
            <a:pPr marL="285750" marR="0" lvl="0" indent="-285750" algn="l" defTabSz="685800" rtl="0" eaLnBrk="1" fontAlgn="auto" latinLnBrk="0" hangingPunct="1">
              <a:lnSpc>
                <a:spcPct val="100000"/>
              </a:lnSpc>
              <a:spcBef>
                <a:spcPts val="0"/>
              </a:spcBef>
              <a:spcAft>
                <a:spcPts val="0"/>
              </a:spcAft>
              <a:buClr>
                <a:srgbClr val="0BBBEF"/>
              </a:buClr>
              <a:buSzTx/>
              <a:buFont typeface="Arial" panose="020B0604020202020204" pitchFamily="34" charset="0"/>
              <a:buChar char="•"/>
              <a:tabLst/>
              <a:defRPr/>
            </a:pPr>
            <a:r>
              <a:rPr kumimoji="0" lang="en-US" sz="1300" b="0" i="0" u="none" strike="noStrike" kern="1200" cap="none" spc="0" normalizeH="0" baseline="0" noProof="0" dirty="0">
                <a:ln>
                  <a:noFill/>
                </a:ln>
                <a:solidFill>
                  <a:srgbClr val="000000"/>
                </a:solidFill>
                <a:effectLst/>
                <a:uLnTx/>
                <a:uFillTx/>
                <a:latin typeface="Arial" panose="020B0604020202020204"/>
                <a:ea typeface="+mn-ea"/>
                <a:cs typeface="+mn-cs"/>
              </a:rPr>
              <a:t>England and Wales: 169,029 registered charities, combined annual income of £83.8 billion</a:t>
            </a:r>
          </a:p>
          <a:p>
            <a:pPr marL="285750" marR="0" lvl="0" indent="-285750" algn="l" defTabSz="685800" rtl="0" eaLnBrk="1" fontAlgn="auto" latinLnBrk="0" hangingPunct="1">
              <a:lnSpc>
                <a:spcPct val="100000"/>
              </a:lnSpc>
              <a:spcBef>
                <a:spcPts val="0"/>
              </a:spcBef>
              <a:spcAft>
                <a:spcPts val="0"/>
              </a:spcAft>
              <a:buClr>
                <a:srgbClr val="0BBBEF"/>
              </a:buClr>
              <a:buSzTx/>
              <a:buFont typeface="Arial" panose="020B0604020202020204" pitchFamily="34" charset="0"/>
              <a:buChar char="•"/>
              <a:tabLst/>
              <a:defRPr/>
            </a:pPr>
            <a:endParaRPr kumimoji="0" lang="en-US" sz="13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285750" marR="0" lvl="0" indent="-285750" algn="l" defTabSz="685800" rtl="0" eaLnBrk="1" fontAlgn="auto" latinLnBrk="0" hangingPunct="1">
              <a:lnSpc>
                <a:spcPct val="100000"/>
              </a:lnSpc>
              <a:spcBef>
                <a:spcPts val="0"/>
              </a:spcBef>
              <a:spcAft>
                <a:spcPts val="0"/>
              </a:spcAft>
              <a:buClr>
                <a:srgbClr val="0BBBEF"/>
              </a:buClr>
              <a:buSzTx/>
              <a:buFont typeface="Arial" panose="020B0604020202020204" pitchFamily="34" charset="0"/>
              <a:buChar char="•"/>
              <a:tabLst/>
              <a:defRPr/>
            </a:pPr>
            <a:r>
              <a:rPr kumimoji="0" lang="en-US" sz="1300" b="0" i="0" u="none" strike="noStrike" kern="1200" cap="none" spc="0" normalizeH="0" baseline="0" noProof="0" dirty="0">
                <a:ln>
                  <a:noFill/>
                </a:ln>
                <a:solidFill>
                  <a:srgbClr val="000000"/>
                </a:solidFill>
                <a:effectLst/>
                <a:uLnTx/>
                <a:uFillTx/>
                <a:latin typeface="Arial" panose="020B0604020202020204"/>
                <a:ea typeface="+mn-ea"/>
                <a:cs typeface="+mn-cs"/>
              </a:rPr>
              <a:t>Scotland: 24,020 registered charities, combined annual income of £13.6 billion</a:t>
            </a:r>
          </a:p>
          <a:p>
            <a:pPr marL="285750" marR="0" lvl="0" indent="-285750" algn="l" defTabSz="685800" rtl="0" eaLnBrk="1" fontAlgn="auto" latinLnBrk="0" hangingPunct="1">
              <a:lnSpc>
                <a:spcPct val="100000"/>
              </a:lnSpc>
              <a:spcBef>
                <a:spcPts val="0"/>
              </a:spcBef>
              <a:spcAft>
                <a:spcPts val="0"/>
              </a:spcAft>
              <a:buClr>
                <a:srgbClr val="0BBBEF"/>
              </a:buClr>
              <a:buSzTx/>
              <a:buFont typeface="Arial" panose="020B0604020202020204" pitchFamily="34" charset="0"/>
              <a:buChar char="•"/>
              <a:tabLst/>
              <a:defRPr/>
            </a:pPr>
            <a:endParaRPr kumimoji="0" lang="en-US" sz="13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285750" marR="0" lvl="0" indent="-285750" algn="l" defTabSz="685800" rtl="0" eaLnBrk="1" fontAlgn="auto" latinLnBrk="0" hangingPunct="1">
              <a:lnSpc>
                <a:spcPct val="100000"/>
              </a:lnSpc>
              <a:spcBef>
                <a:spcPts val="0"/>
              </a:spcBef>
              <a:spcAft>
                <a:spcPts val="0"/>
              </a:spcAft>
              <a:buClr>
                <a:srgbClr val="0BBBEF"/>
              </a:buClr>
              <a:buSzTx/>
              <a:buFont typeface="Arial" panose="020B0604020202020204" pitchFamily="34" charset="0"/>
              <a:buChar char="•"/>
              <a:tabLst/>
              <a:defRPr/>
            </a:pPr>
            <a:r>
              <a:rPr kumimoji="0" lang="en-US" sz="1300" b="0" i="0" u="none" strike="noStrike" kern="1200" cap="none" spc="0" normalizeH="0" baseline="0" noProof="0" dirty="0">
                <a:ln>
                  <a:noFill/>
                </a:ln>
                <a:solidFill>
                  <a:srgbClr val="000000"/>
                </a:solidFill>
                <a:effectLst/>
                <a:uLnTx/>
                <a:uFillTx/>
                <a:latin typeface="Arial" panose="020B0604020202020204"/>
                <a:ea typeface="+mn-ea"/>
                <a:cs typeface="+mn-cs"/>
              </a:rPr>
              <a:t>Northern Ireland: 6,691 registered charities, combined annual income of £2.3 billion</a:t>
            </a:r>
          </a:p>
          <a:p>
            <a:pPr marL="285750" marR="0" lvl="0" indent="-285750" algn="l" defTabSz="685800" rtl="0" eaLnBrk="1" fontAlgn="auto" latinLnBrk="0" hangingPunct="1">
              <a:lnSpc>
                <a:spcPct val="100000"/>
              </a:lnSpc>
              <a:spcBef>
                <a:spcPts val="0"/>
              </a:spcBef>
              <a:spcAft>
                <a:spcPts val="0"/>
              </a:spcAft>
              <a:buClr>
                <a:srgbClr val="0BBBEF"/>
              </a:buClr>
              <a:buSzTx/>
              <a:buFont typeface="Arial" panose="020B0604020202020204" pitchFamily="34" charset="0"/>
              <a:buChar char="•"/>
              <a:tabLst/>
              <a:defRPr/>
            </a:pPr>
            <a:endParaRPr kumimoji="0" lang="en-US" sz="13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285750" marR="0" lvl="0" indent="-285750" algn="l" defTabSz="685800" rtl="0" eaLnBrk="1" fontAlgn="auto" latinLnBrk="0" hangingPunct="1">
              <a:lnSpc>
                <a:spcPct val="100000"/>
              </a:lnSpc>
              <a:spcBef>
                <a:spcPts val="0"/>
              </a:spcBef>
              <a:spcAft>
                <a:spcPts val="0"/>
              </a:spcAft>
              <a:buClr>
                <a:srgbClr val="0BBBEF"/>
              </a:buClr>
              <a:buSzTx/>
              <a:buFont typeface="Arial" panose="020B0604020202020204" pitchFamily="34" charset="0"/>
              <a:buChar char="•"/>
              <a:tabLst/>
              <a:defRPr/>
            </a:pPr>
            <a:r>
              <a:rPr kumimoji="0" lang="en-US" sz="1300" b="0" i="0" u="none" strike="noStrike" kern="1200" cap="none" spc="0" normalizeH="0" baseline="0" noProof="0" dirty="0">
                <a:ln>
                  <a:noFill/>
                </a:ln>
                <a:solidFill>
                  <a:srgbClr val="000000"/>
                </a:solidFill>
                <a:effectLst/>
                <a:uLnTx/>
                <a:uFillTx/>
                <a:latin typeface="Arial" panose="020B0604020202020204"/>
                <a:ea typeface="+mn-ea"/>
                <a:cs typeface="+mn-cs"/>
              </a:rPr>
              <a:t>UK = £99.7 billion industry</a:t>
            </a:r>
          </a:p>
          <a:p>
            <a:pPr marL="285750" marR="0" lvl="0" indent="-285750" algn="l" defTabSz="685800" rtl="0" eaLnBrk="1" fontAlgn="auto" latinLnBrk="0" hangingPunct="1">
              <a:lnSpc>
                <a:spcPct val="100000"/>
              </a:lnSpc>
              <a:spcBef>
                <a:spcPts val="0"/>
              </a:spcBef>
              <a:spcAft>
                <a:spcPts val="0"/>
              </a:spcAft>
              <a:buClr>
                <a:srgbClr val="0BBBEF"/>
              </a:buClr>
              <a:buSzTx/>
              <a:buFont typeface="Arial" panose="020B0604020202020204" pitchFamily="34" charset="0"/>
              <a:buChar char="•"/>
              <a:tabLst/>
              <a:defRPr/>
            </a:pPr>
            <a:endParaRPr kumimoji="0" lang="en-US" sz="13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285750" marR="0" lvl="0" indent="-285750" algn="l" defTabSz="685800" rtl="0" eaLnBrk="1" fontAlgn="auto" latinLnBrk="0" hangingPunct="1">
              <a:lnSpc>
                <a:spcPct val="100000"/>
              </a:lnSpc>
              <a:spcBef>
                <a:spcPts val="0"/>
              </a:spcBef>
              <a:spcAft>
                <a:spcPts val="0"/>
              </a:spcAft>
              <a:buClr>
                <a:srgbClr val="0BBBEF"/>
              </a:buClr>
              <a:buSzTx/>
              <a:buFont typeface="Arial" panose="020B0604020202020204" pitchFamily="34" charset="0"/>
              <a:buChar char="•"/>
              <a:tabLst/>
              <a:defRPr/>
            </a:pPr>
            <a:r>
              <a:rPr kumimoji="0" lang="en-US" sz="1300" b="0" i="0" u="none" strike="noStrike" kern="1200" cap="none" spc="0" normalizeH="0" baseline="0" noProof="0" dirty="0">
                <a:ln>
                  <a:noFill/>
                </a:ln>
                <a:solidFill>
                  <a:srgbClr val="000000"/>
                </a:solidFill>
                <a:effectLst/>
                <a:uLnTx/>
                <a:uFillTx/>
                <a:latin typeface="Arial" panose="020B0604020202020204"/>
                <a:ea typeface="+mn-ea"/>
                <a:cs typeface="+mn-cs"/>
              </a:rPr>
              <a:t>Collect huge volumes of personal data from customers, donors or stakeholders</a:t>
            </a:r>
          </a:p>
          <a:p>
            <a:pPr marL="285750" marR="0" lvl="0" indent="-285750" algn="l" defTabSz="685800" rtl="0" eaLnBrk="1" fontAlgn="auto" latinLnBrk="0" hangingPunct="1">
              <a:lnSpc>
                <a:spcPct val="100000"/>
              </a:lnSpc>
              <a:spcBef>
                <a:spcPts val="0"/>
              </a:spcBef>
              <a:spcAft>
                <a:spcPts val="0"/>
              </a:spcAft>
              <a:buClr>
                <a:srgbClr val="0BBBEF"/>
              </a:buClr>
              <a:buSzTx/>
              <a:buFont typeface="Arial" panose="020B0604020202020204" pitchFamily="34" charset="0"/>
              <a:buChar char="•"/>
              <a:tabLst/>
              <a:defRPr/>
            </a:pPr>
            <a:endParaRPr kumimoji="0" lang="en-US" sz="13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285750" marR="0" lvl="0" indent="-285750" algn="l" defTabSz="685800" rtl="0" eaLnBrk="1" fontAlgn="auto" latinLnBrk="0" hangingPunct="1">
              <a:lnSpc>
                <a:spcPct val="100000"/>
              </a:lnSpc>
              <a:spcBef>
                <a:spcPts val="0"/>
              </a:spcBef>
              <a:spcAft>
                <a:spcPts val="0"/>
              </a:spcAft>
              <a:buClr>
                <a:srgbClr val="0BBBEF"/>
              </a:buClr>
              <a:buSzTx/>
              <a:buFont typeface="Arial" panose="020B0604020202020204" pitchFamily="34" charset="0"/>
              <a:buChar char="•"/>
              <a:tabLst/>
              <a:defRPr/>
            </a:pPr>
            <a:r>
              <a:rPr kumimoji="0" lang="en-US" sz="1300" b="0" i="0" u="none" strike="noStrike" kern="1200" cap="none" spc="0" normalizeH="0" baseline="0" noProof="0" dirty="0">
                <a:ln>
                  <a:noFill/>
                </a:ln>
                <a:solidFill>
                  <a:srgbClr val="000000"/>
                </a:solidFill>
                <a:effectLst/>
                <a:uLnTx/>
                <a:uFillTx/>
                <a:latin typeface="Arial" panose="020B0604020202020204"/>
                <a:ea typeface="+mn-ea"/>
                <a:cs typeface="+mn-cs"/>
              </a:rPr>
              <a:t>Often share data with external organisations such as marketing companies</a:t>
            </a:r>
          </a:p>
          <a:p>
            <a:pPr marL="285750" marR="0" lvl="0" indent="-285750" algn="l" defTabSz="685800" rtl="0" eaLnBrk="1" fontAlgn="auto" latinLnBrk="0" hangingPunct="1">
              <a:lnSpc>
                <a:spcPct val="100000"/>
              </a:lnSpc>
              <a:spcBef>
                <a:spcPts val="0"/>
              </a:spcBef>
              <a:spcAft>
                <a:spcPts val="0"/>
              </a:spcAft>
              <a:buClr>
                <a:srgbClr val="0BBBEF"/>
              </a:buClr>
              <a:buSzTx/>
              <a:buFont typeface="Arial" panose="020B0604020202020204" pitchFamily="34" charset="0"/>
              <a:buChar char="•"/>
              <a:tabLst/>
              <a:defRPr/>
            </a:pPr>
            <a:endParaRPr kumimoji="0" lang="en-US" sz="13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285750" marR="0" lvl="0" indent="-285750" algn="l" defTabSz="685800" rtl="0" eaLnBrk="1" fontAlgn="auto" latinLnBrk="0" hangingPunct="1">
              <a:lnSpc>
                <a:spcPct val="100000"/>
              </a:lnSpc>
              <a:spcBef>
                <a:spcPts val="0"/>
              </a:spcBef>
              <a:spcAft>
                <a:spcPts val="0"/>
              </a:spcAft>
              <a:buClr>
                <a:srgbClr val="0BBBEF"/>
              </a:buClr>
              <a:buSzTx/>
              <a:buFont typeface="Arial" panose="020B0604020202020204" pitchFamily="34" charset="0"/>
              <a:buChar char="•"/>
              <a:tabLst/>
              <a:defRPr/>
            </a:pPr>
            <a:r>
              <a:rPr kumimoji="0" lang="en-US" sz="1300" b="0" i="0" u="none" strike="noStrike" kern="1200" cap="none" spc="0" normalizeH="0" baseline="0" noProof="0" dirty="0">
                <a:ln>
                  <a:noFill/>
                </a:ln>
                <a:solidFill>
                  <a:srgbClr val="000000"/>
                </a:solidFill>
                <a:effectLst/>
                <a:uLnTx/>
                <a:uFillTx/>
                <a:latin typeface="Arial" panose="020B0604020202020204"/>
                <a:ea typeface="+mn-ea"/>
                <a:cs typeface="+mn-cs"/>
              </a:rPr>
              <a:t>Cyber criminals and other groups may be able to gain access to charities’ networks and/or information through these companies (supply chain risk is key in cyber security).</a:t>
            </a:r>
          </a:p>
        </p:txBody>
      </p:sp>
    </p:spTree>
    <p:extLst>
      <p:ext uri="{BB962C8B-B14F-4D97-AF65-F5344CB8AC3E}">
        <p14:creationId xmlns:p14="http://schemas.microsoft.com/office/powerpoint/2010/main" val="1923833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907E15FB-057A-206E-7F77-94C6AB11B67F}"/>
              </a:ext>
            </a:extLst>
          </p:cNvPr>
          <p:cNvSpPr>
            <a:spLocks noGrp="1"/>
          </p:cNvSpPr>
          <p:nvPr>
            <p:ph type="ftr" sz="quarter" idx="11"/>
          </p:nvPr>
        </p:nvSpPr>
        <p:spPr>
          <a:xfrm>
            <a:off x="5336004" y="4764503"/>
            <a:ext cx="3086100" cy="118800"/>
          </a:xfrm>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Montserrat" panose="00000500000000000000" pitchFamily="2" charset="0"/>
                <a:ea typeface="+mn-ea"/>
                <a:cs typeface="Arial" panose="020B0604020202020204" pitchFamily="34" charset="0"/>
              </a:rPr>
              <a:t>HELPING YOU THRIVE IN A CHANGING WORLD</a:t>
            </a:r>
          </a:p>
        </p:txBody>
      </p:sp>
      <p:sp>
        <p:nvSpPr>
          <p:cNvPr id="7" name="Title 2">
            <a:extLst>
              <a:ext uri="{FF2B5EF4-FFF2-40B4-BE49-F238E27FC236}">
                <a16:creationId xmlns:a16="http://schemas.microsoft.com/office/drawing/2014/main" id="{59B327B9-CE51-2FAF-6539-B72E7B657CD7}"/>
              </a:ext>
            </a:extLst>
          </p:cNvPr>
          <p:cNvSpPr>
            <a:spLocks noGrp="1"/>
          </p:cNvSpPr>
          <p:nvPr>
            <p:ph type="title"/>
          </p:nvPr>
        </p:nvSpPr>
        <p:spPr>
          <a:xfrm>
            <a:off x="503237" y="0"/>
            <a:ext cx="6912000" cy="797441"/>
          </a:xfrm>
        </p:spPr>
        <p:txBody>
          <a:bodyPr>
            <a:normAutofit/>
          </a:bodyPr>
          <a:lstStyle/>
          <a:p>
            <a:r>
              <a:rPr lang="en-GB" dirty="0">
                <a:latin typeface="+mn-lt"/>
              </a:rPr>
              <a:t>Governance and Trustees</a:t>
            </a:r>
          </a:p>
        </p:txBody>
      </p:sp>
      <p:sp>
        <p:nvSpPr>
          <p:cNvPr id="13" name="TextBox 12">
            <a:extLst>
              <a:ext uri="{FF2B5EF4-FFF2-40B4-BE49-F238E27FC236}">
                <a16:creationId xmlns:a16="http://schemas.microsoft.com/office/drawing/2014/main" id="{F74D0333-8981-5EC1-EBDC-519B4EEF1EE7}"/>
              </a:ext>
            </a:extLst>
          </p:cNvPr>
          <p:cNvSpPr txBox="1"/>
          <p:nvPr/>
        </p:nvSpPr>
        <p:spPr>
          <a:xfrm>
            <a:off x="366759" y="1163936"/>
            <a:ext cx="4362189" cy="3093154"/>
          </a:xfrm>
          <a:prstGeom prst="rect">
            <a:avLst/>
          </a:prstGeom>
          <a:noFill/>
        </p:spPr>
        <p:txBody>
          <a:bodyPr wrap="square">
            <a:spAutoFit/>
          </a:bodyPr>
          <a:lstStyle/>
          <a:p>
            <a:pPr marL="285750" marR="0" lvl="0" indent="-285750" algn="l" defTabSz="685800" rtl="0" eaLnBrk="1" fontAlgn="auto" latinLnBrk="0" hangingPunct="1">
              <a:lnSpc>
                <a:spcPct val="100000"/>
              </a:lnSpc>
              <a:spcBef>
                <a:spcPts val="0"/>
              </a:spcBef>
              <a:spcAft>
                <a:spcPts val="0"/>
              </a:spcAft>
              <a:buClr>
                <a:srgbClr val="0BBBEF"/>
              </a:buClr>
              <a:buSzTx/>
              <a:buFont typeface="Arial" panose="020B0604020202020204" pitchFamily="34" charset="0"/>
              <a:buChar char="•"/>
              <a:tabLst/>
              <a:defRPr/>
            </a:pPr>
            <a:r>
              <a:rPr kumimoji="0" lang="en-US" sz="1300" b="0" i="0" u="none" strike="noStrike" kern="1200" cap="none" spc="0" normalizeH="0" baseline="0" noProof="0" dirty="0">
                <a:ln>
                  <a:noFill/>
                </a:ln>
                <a:solidFill>
                  <a:srgbClr val="000000"/>
                </a:solidFill>
                <a:effectLst/>
                <a:uLnTx/>
                <a:uFillTx/>
                <a:latin typeface="Arial" panose="020B0604020202020204"/>
                <a:ea typeface="+mn-ea"/>
                <a:cs typeface="+mn-cs"/>
              </a:rPr>
              <a:t>The Board is responsible for making sure a charity is taking appropriate measures to protect itself from a cyber attack</a:t>
            </a:r>
          </a:p>
          <a:p>
            <a:pPr marL="285750" marR="0" lvl="0" indent="-285750" algn="l" defTabSz="685800" rtl="0" eaLnBrk="1" fontAlgn="auto" latinLnBrk="0" hangingPunct="1">
              <a:lnSpc>
                <a:spcPct val="100000"/>
              </a:lnSpc>
              <a:spcBef>
                <a:spcPts val="0"/>
              </a:spcBef>
              <a:spcAft>
                <a:spcPts val="0"/>
              </a:spcAft>
              <a:buClr>
                <a:srgbClr val="0BBBEF"/>
              </a:buClr>
              <a:buSzTx/>
              <a:buFont typeface="Arial" panose="020B0604020202020204" pitchFamily="34" charset="0"/>
              <a:buChar char="•"/>
              <a:tabLst/>
              <a:defRPr/>
            </a:pPr>
            <a:endParaRPr kumimoji="0" lang="en-US" sz="13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285750" marR="0" lvl="0" indent="-285750" algn="l" defTabSz="685800" rtl="0" eaLnBrk="1" fontAlgn="auto" latinLnBrk="0" hangingPunct="1">
              <a:lnSpc>
                <a:spcPct val="100000"/>
              </a:lnSpc>
              <a:spcBef>
                <a:spcPts val="0"/>
              </a:spcBef>
              <a:spcAft>
                <a:spcPts val="0"/>
              </a:spcAft>
              <a:buClr>
                <a:srgbClr val="0BBBEF"/>
              </a:buClr>
              <a:buSzTx/>
              <a:buFont typeface="Arial" panose="020B0604020202020204" pitchFamily="34" charset="0"/>
              <a:buChar char="•"/>
              <a:tabLst/>
              <a:defRPr/>
            </a:pPr>
            <a:r>
              <a:rPr kumimoji="0" lang="en-US" sz="1300" b="0" i="0" u="none" strike="noStrike" kern="1200" cap="none" spc="0" normalizeH="0" baseline="0" noProof="0" dirty="0">
                <a:ln>
                  <a:noFill/>
                </a:ln>
                <a:solidFill>
                  <a:srgbClr val="000000"/>
                </a:solidFill>
                <a:effectLst/>
                <a:uLnTx/>
                <a:uFillTx/>
                <a:latin typeface="Arial" panose="020B0604020202020204"/>
                <a:ea typeface="+mn-ea"/>
                <a:cs typeface="+mn-cs"/>
              </a:rPr>
              <a:t>Not the IT department, or third-party providers</a:t>
            </a:r>
          </a:p>
          <a:p>
            <a:pPr marL="285750" marR="0" lvl="0" indent="-285750" algn="l" defTabSz="685800" rtl="0" eaLnBrk="1" fontAlgn="auto" latinLnBrk="0" hangingPunct="1">
              <a:lnSpc>
                <a:spcPct val="100000"/>
              </a:lnSpc>
              <a:spcBef>
                <a:spcPts val="0"/>
              </a:spcBef>
              <a:spcAft>
                <a:spcPts val="0"/>
              </a:spcAft>
              <a:buClr>
                <a:srgbClr val="0BBBEF"/>
              </a:buClr>
              <a:buSzTx/>
              <a:buFont typeface="Arial" panose="020B0604020202020204" pitchFamily="34" charset="0"/>
              <a:buChar char="•"/>
              <a:tabLst/>
              <a:defRPr/>
            </a:pPr>
            <a:endParaRPr kumimoji="0" lang="en-US" sz="13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285750" marR="0" lvl="0" indent="-285750" algn="l" defTabSz="685800" rtl="0" eaLnBrk="1" fontAlgn="auto" latinLnBrk="0" hangingPunct="1">
              <a:lnSpc>
                <a:spcPct val="100000"/>
              </a:lnSpc>
              <a:spcBef>
                <a:spcPts val="0"/>
              </a:spcBef>
              <a:spcAft>
                <a:spcPts val="0"/>
              </a:spcAft>
              <a:buClr>
                <a:srgbClr val="0BBBEF"/>
              </a:buClr>
              <a:buSzTx/>
              <a:buFont typeface="Arial" panose="020B0604020202020204" pitchFamily="34" charset="0"/>
              <a:buChar char="•"/>
              <a:tabLst/>
              <a:defRPr/>
            </a:pPr>
            <a:r>
              <a:rPr kumimoji="0" lang="en-US" sz="1300" b="0" i="0" u="none" strike="noStrike" kern="1200" cap="none" spc="0" normalizeH="0" baseline="0" noProof="0" dirty="0">
                <a:ln>
                  <a:noFill/>
                </a:ln>
                <a:solidFill>
                  <a:srgbClr val="000000"/>
                </a:solidFill>
                <a:effectLst/>
                <a:uLnTx/>
                <a:uFillTx/>
                <a:latin typeface="Arial" panose="020B0604020202020204"/>
                <a:ea typeface="+mn-ea"/>
                <a:cs typeface="+mn-cs"/>
              </a:rPr>
              <a:t>Board members don’t need to be technical experts</a:t>
            </a:r>
          </a:p>
          <a:p>
            <a:pPr marL="285750" marR="0" lvl="0" indent="-285750" algn="l" defTabSz="685800" rtl="0" eaLnBrk="1" fontAlgn="auto" latinLnBrk="0" hangingPunct="1">
              <a:lnSpc>
                <a:spcPct val="100000"/>
              </a:lnSpc>
              <a:spcBef>
                <a:spcPts val="0"/>
              </a:spcBef>
              <a:spcAft>
                <a:spcPts val="0"/>
              </a:spcAft>
              <a:buClr>
                <a:srgbClr val="0BBBEF"/>
              </a:buClr>
              <a:buSzTx/>
              <a:buFont typeface="Arial" panose="020B0604020202020204" pitchFamily="34" charset="0"/>
              <a:buChar char="•"/>
              <a:tabLst/>
              <a:defRPr/>
            </a:pPr>
            <a:endParaRPr kumimoji="0" lang="en-US" sz="13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285750" marR="0" lvl="0" indent="-285750" algn="l" defTabSz="685800" rtl="0" eaLnBrk="1" fontAlgn="auto" latinLnBrk="0" hangingPunct="1">
              <a:lnSpc>
                <a:spcPct val="100000"/>
              </a:lnSpc>
              <a:spcBef>
                <a:spcPts val="0"/>
              </a:spcBef>
              <a:spcAft>
                <a:spcPts val="0"/>
              </a:spcAft>
              <a:buClr>
                <a:srgbClr val="0BBBEF"/>
              </a:buClr>
              <a:buSzTx/>
              <a:buFont typeface="Arial" panose="020B0604020202020204" pitchFamily="34" charset="0"/>
              <a:buChar char="•"/>
              <a:tabLst/>
              <a:defRPr/>
            </a:pPr>
            <a:r>
              <a:rPr kumimoji="0" lang="en-US" sz="1300" b="0" i="0" u="none" strike="noStrike" kern="1200" cap="none" spc="0" normalizeH="0" baseline="0" noProof="0" dirty="0">
                <a:ln>
                  <a:noFill/>
                </a:ln>
                <a:solidFill>
                  <a:srgbClr val="000000"/>
                </a:solidFill>
                <a:effectLst/>
                <a:uLnTx/>
                <a:uFillTx/>
                <a:latin typeface="Arial" panose="020B0604020202020204"/>
                <a:ea typeface="+mn-ea"/>
                <a:cs typeface="+mn-cs"/>
              </a:rPr>
              <a:t>You </a:t>
            </a:r>
            <a:r>
              <a:rPr kumimoji="0" lang="en-US" sz="1300" b="0" i="0" u="sng" strike="noStrike" kern="1200" cap="none" spc="0" normalizeH="0" baseline="0" noProof="0" dirty="0">
                <a:ln>
                  <a:noFill/>
                </a:ln>
                <a:solidFill>
                  <a:srgbClr val="000000"/>
                </a:solidFill>
                <a:effectLst/>
                <a:uLnTx/>
                <a:uFillTx/>
                <a:latin typeface="Arial" panose="020B0604020202020204"/>
                <a:ea typeface="+mn-ea"/>
                <a:cs typeface="+mn-cs"/>
              </a:rPr>
              <a:t>do</a:t>
            </a:r>
            <a:r>
              <a:rPr kumimoji="0" lang="en-US" sz="1300" b="0" i="0" u="none" strike="noStrike" kern="1200" cap="none" spc="0" normalizeH="0" baseline="0" noProof="0" dirty="0">
                <a:ln>
                  <a:noFill/>
                </a:ln>
                <a:solidFill>
                  <a:srgbClr val="000000"/>
                </a:solidFill>
                <a:effectLst/>
                <a:uLnTx/>
                <a:uFillTx/>
                <a:latin typeface="Arial" panose="020B0604020202020204"/>
                <a:ea typeface="+mn-ea"/>
                <a:cs typeface="+mn-cs"/>
              </a:rPr>
              <a:t> need to know enough about the importance of cyber security, to enable educated discussions and collaboration with key staff</a:t>
            </a:r>
          </a:p>
          <a:p>
            <a:pPr marL="285750" marR="0" lvl="0" indent="-285750" algn="l" defTabSz="685800" rtl="0" eaLnBrk="1" fontAlgn="auto" latinLnBrk="0" hangingPunct="1">
              <a:lnSpc>
                <a:spcPct val="100000"/>
              </a:lnSpc>
              <a:spcBef>
                <a:spcPts val="0"/>
              </a:spcBef>
              <a:spcAft>
                <a:spcPts val="0"/>
              </a:spcAft>
              <a:buClr>
                <a:srgbClr val="0BBBEF"/>
              </a:buClr>
              <a:buSzTx/>
              <a:buFont typeface="Arial" panose="020B0604020202020204" pitchFamily="34" charset="0"/>
              <a:buChar char="•"/>
              <a:tabLst/>
              <a:defRPr/>
            </a:pPr>
            <a:endParaRPr kumimoji="0" lang="en-US" sz="13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285750" marR="0" lvl="0" indent="-285750" algn="l" defTabSz="685800" rtl="0" eaLnBrk="1" fontAlgn="auto" latinLnBrk="0" hangingPunct="1">
              <a:lnSpc>
                <a:spcPct val="100000"/>
              </a:lnSpc>
              <a:spcBef>
                <a:spcPts val="0"/>
              </a:spcBef>
              <a:spcAft>
                <a:spcPts val="0"/>
              </a:spcAft>
              <a:buClr>
                <a:srgbClr val="0BBBEF"/>
              </a:buClr>
              <a:buSzTx/>
              <a:buFont typeface="Arial" panose="020B0604020202020204" pitchFamily="34" charset="0"/>
              <a:buChar char="•"/>
              <a:tabLst/>
              <a:defRPr/>
            </a:pPr>
            <a:r>
              <a:rPr kumimoji="0" lang="en-US" sz="1300" b="0" i="0" u="none" strike="noStrike" kern="1200" cap="none" spc="0" normalizeH="0" baseline="0" noProof="0" dirty="0">
                <a:ln>
                  <a:noFill/>
                </a:ln>
                <a:solidFill>
                  <a:srgbClr val="000000"/>
                </a:solidFill>
                <a:effectLst/>
                <a:uLnTx/>
                <a:uFillTx/>
                <a:latin typeface="Arial" panose="020B0604020202020204"/>
                <a:ea typeface="+mn-ea"/>
                <a:cs typeface="+mn-cs"/>
              </a:rPr>
              <a:t>Charities 6-7 years behind “Businesses”. </a:t>
            </a:r>
          </a:p>
          <a:p>
            <a:pPr marL="285750" marR="0" lvl="0" indent="-285750" algn="just" defTabSz="685800" rtl="0" eaLnBrk="1" fontAlgn="auto" latinLnBrk="0" hangingPunct="1">
              <a:lnSpc>
                <a:spcPct val="100000"/>
              </a:lnSpc>
              <a:spcBef>
                <a:spcPts val="0"/>
              </a:spcBef>
              <a:spcAft>
                <a:spcPts val="0"/>
              </a:spcAft>
              <a:buClr>
                <a:srgbClr val="0BBBEF"/>
              </a:buClr>
              <a:buSzTx/>
              <a:buFont typeface="Arial" panose="020B0604020202020204" pitchFamily="34" charset="0"/>
              <a:buChar char="•"/>
              <a:tabLst/>
              <a:defRPr/>
            </a:pPr>
            <a:endParaRPr kumimoji="0" lang="en-US" sz="1300" b="0" i="0" u="none" strike="noStrike" kern="1200" cap="none" spc="0" normalizeH="0" baseline="0" noProof="0" dirty="0">
              <a:ln>
                <a:noFill/>
              </a:ln>
              <a:solidFill>
                <a:srgbClr val="000000"/>
              </a:solidFill>
              <a:effectLst/>
              <a:uLnTx/>
              <a:uFillTx/>
              <a:latin typeface="Montserrat" panose="00000500000000000000" pitchFamily="2" charset="0"/>
              <a:ea typeface="+mn-ea"/>
              <a:cs typeface="+mn-cs"/>
            </a:endParaRPr>
          </a:p>
          <a:p>
            <a:pPr marL="285750" marR="0" lvl="0" indent="-285750" algn="just" defTabSz="685800" rtl="0" eaLnBrk="1" fontAlgn="auto" latinLnBrk="0" hangingPunct="1">
              <a:lnSpc>
                <a:spcPct val="100000"/>
              </a:lnSpc>
              <a:spcBef>
                <a:spcPts val="0"/>
              </a:spcBef>
              <a:spcAft>
                <a:spcPts val="0"/>
              </a:spcAft>
              <a:buClr>
                <a:srgbClr val="0BBBEF"/>
              </a:buClr>
              <a:buSzTx/>
              <a:buFont typeface="Arial" panose="020B0604020202020204" pitchFamily="34" charset="0"/>
              <a:buChar char="•"/>
              <a:tabLst/>
              <a:defRPr/>
            </a:pPr>
            <a:endParaRPr kumimoji="0" lang="en-GB" sz="1300" b="0" i="0" u="none" strike="noStrike" kern="1200" cap="none" spc="0" normalizeH="0" baseline="0" noProof="0" dirty="0">
              <a:ln>
                <a:noFill/>
              </a:ln>
              <a:solidFill>
                <a:srgbClr val="000000"/>
              </a:solidFill>
              <a:effectLst/>
              <a:uLnTx/>
              <a:uFillTx/>
              <a:latin typeface="Montserrat" panose="00000500000000000000" pitchFamily="2" charset="0"/>
              <a:ea typeface="+mn-ea"/>
              <a:cs typeface="+mn-cs"/>
            </a:endParaRPr>
          </a:p>
        </p:txBody>
      </p:sp>
      <p:pic>
        <p:nvPicPr>
          <p:cNvPr id="17" name="Picture 16">
            <a:extLst>
              <a:ext uri="{FF2B5EF4-FFF2-40B4-BE49-F238E27FC236}">
                <a16:creationId xmlns:a16="http://schemas.microsoft.com/office/drawing/2014/main" id="{E73E4C75-F448-F5B1-AED5-24DE7ABECA27}"/>
              </a:ext>
            </a:extLst>
          </p:cNvPr>
          <p:cNvPicPr>
            <a:picLocks noChangeAspect="1"/>
          </p:cNvPicPr>
          <p:nvPr/>
        </p:nvPicPr>
        <p:blipFill>
          <a:blip r:embed="rId2"/>
          <a:stretch>
            <a:fillRect/>
          </a:stretch>
        </p:blipFill>
        <p:spPr>
          <a:xfrm>
            <a:off x="5129166" y="2404813"/>
            <a:ext cx="3648075" cy="1943100"/>
          </a:xfrm>
          <a:prstGeom prst="rect">
            <a:avLst/>
          </a:prstGeom>
        </p:spPr>
      </p:pic>
      <p:sp>
        <p:nvSpPr>
          <p:cNvPr id="19" name="TextBox 18">
            <a:extLst>
              <a:ext uri="{FF2B5EF4-FFF2-40B4-BE49-F238E27FC236}">
                <a16:creationId xmlns:a16="http://schemas.microsoft.com/office/drawing/2014/main" id="{A6E36F2B-9FEE-F540-B463-8095A5B8A0EE}"/>
              </a:ext>
            </a:extLst>
          </p:cNvPr>
          <p:cNvSpPr txBox="1"/>
          <p:nvPr/>
        </p:nvSpPr>
        <p:spPr>
          <a:xfrm>
            <a:off x="5055016" y="1169918"/>
            <a:ext cx="3722225" cy="1015663"/>
          </a:xfrm>
          <a:prstGeom prst="rect">
            <a:avLst/>
          </a:prstGeom>
          <a:noFill/>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70C0"/>
                </a:solidFill>
                <a:effectLst/>
                <a:uLnTx/>
                <a:uFillTx/>
                <a:latin typeface="Arial" panose="020B0604020202020204"/>
                <a:ea typeface="+mn-ea"/>
                <a:cs typeface="+mn-cs"/>
              </a:rPr>
              <a:t>NCSC Cyber Security Breaches Survey 2022:</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70C0"/>
              </a:solidFill>
              <a:effectLst/>
              <a:uLnTx/>
              <a:uFillTx/>
              <a:latin typeface="Arial" panose="020B0604020202020204"/>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70C0"/>
                </a:solidFill>
                <a:effectLst/>
                <a:uLnTx/>
                <a:uFillTx/>
                <a:latin typeface="Arial" panose="020B0604020202020204"/>
                <a:ea typeface="+mn-ea"/>
                <a:cs typeface="+mn-cs"/>
              </a:rPr>
              <a:t>% of organisations over time where cyber security is seen as a high priority for directors, trustees and other senior managers:</a:t>
            </a:r>
            <a:endParaRPr kumimoji="0" lang="en-GB" sz="1200" b="0" i="0" u="none" strike="noStrike" kern="1200" cap="none" spc="0" normalizeH="0" baseline="0" noProof="0" dirty="0">
              <a:ln>
                <a:noFill/>
              </a:ln>
              <a:solidFill>
                <a:srgbClr val="0070C0"/>
              </a:solidFill>
              <a:effectLst/>
              <a:uLnTx/>
              <a:uFillTx/>
              <a:latin typeface="Arial" panose="020B0604020202020204"/>
              <a:ea typeface="+mn-ea"/>
              <a:cs typeface="+mn-cs"/>
            </a:endParaRPr>
          </a:p>
        </p:txBody>
      </p:sp>
    </p:spTree>
    <p:extLst>
      <p:ext uri="{BB962C8B-B14F-4D97-AF65-F5344CB8AC3E}">
        <p14:creationId xmlns:p14="http://schemas.microsoft.com/office/powerpoint/2010/main" val="1279573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fill="hold"/>
                                        <p:tgtEl>
                                          <p:spTgt spid="17"/>
                                        </p:tgtEl>
                                        <p:attrNameLst>
                                          <p:attrName>ppt_x</p:attrName>
                                        </p:attrNameLst>
                                      </p:cBhvr>
                                      <p:tavLst>
                                        <p:tav tm="0">
                                          <p:val>
                                            <p:strVal val="#ppt_x"/>
                                          </p:val>
                                        </p:tav>
                                        <p:tav tm="100000">
                                          <p:val>
                                            <p:strVal val="#ppt_x"/>
                                          </p:val>
                                        </p:tav>
                                      </p:tavLst>
                                    </p:anim>
                                    <p:anim calcmode="lin" valueType="num">
                                      <p:cBhvr additive="base">
                                        <p:cTn id="1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9C25D0F-C422-4CE6-8421-D620AB37147D}"/>
              </a:ext>
            </a:extLst>
          </p:cNvPr>
          <p:cNvSpPr>
            <a:spLocks noGrp="1"/>
          </p:cNvSpPr>
          <p:nvPr>
            <p:ph type="title"/>
          </p:nvPr>
        </p:nvSpPr>
        <p:spPr/>
        <p:txBody>
          <a:bodyPr/>
          <a:lstStyle/>
          <a:p>
            <a:r>
              <a:rPr lang="en-GB" dirty="0"/>
              <a:t>Introductions</a:t>
            </a:r>
          </a:p>
        </p:txBody>
      </p:sp>
      <p:sp>
        <p:nvSpPr>
          <p:cNvPr id="5" name="Footer Placeholder 4">
            <a:extLst>
              <a:ext uri="{FF2B5EF4-FFF2-40B4-BE49-F238E27FC236}">
                <a16:creationId xmlns:a16="http://schemas.microsoft.com/office/drawing/2014/main" id="{2130C502-82F4-5CE9-5B41-6A1B29F33201}"/>
              </a:ext>
            </a:extLst>
          </p:cNvPr>
          <p:cNvSpPr>
            <a:spLocks noGrp="1"/>
          </p:cNvSpPr>
          <p:nvPr>
            <p:ph type="ftr" sz="quarter" idx="11"/>
          </p:nvPr>
        </p:nvSpPr>
        <p:spPr/>
        <p:txBody>
          <a:bodyPr/>
          <a:lstStyle/>
          <a:p>
            <a:r>
              <a:rPr lang="en-US" dirty="0"/>
              <a:t>HELPING YOU THRIVE IN A CHANGING WORLD</a:t>
            </a:r>
          </a:p>
        </p:txBody>
      </p:sp>
      <p:sp>
        <p:nvSpPr>
          <p:cNvPr id="6" name="Slide Number Placeholder 5">
            <a:extLst>
              <a:ext uri="{FF2B5EF4-FFF2-40B4-BE49-F238E27FC236}">
                <a16:creationId xmlns:a16="http://schemas.microsoft.com/office/drawing/2014/main" id="{DC363900-31ED-5975-6DB3-26E361E3FC0A}"/>
              </a:ext>
            </a:extLst>
          </p:cNvPr>
          <p:cNvSpPr>
            <a:spLocks noGrp="1"/>
          </p:cNvSpPr>
          <p:nvPr>
            <p:ph type="sldNum" sz="quarter" idx="12"/>
          </p:nvPr>
        </p:nvSpPr>
        <p:spPr/>
        <p:txBody>
          <a:bodyPr/>
          <a:lstStyle/>
          <a:p>
            <a:fld id="{7EF2E46A-3595-3F48-9C6C-DAC7D7569F87}" type="slidenum">
              <a:rPr lang="en-US" smtClean="0"/>
              <a:pPr/>
              <a:t>2</a:t>
            </a:fld>
            <a:endParaRPr lang="en-US" dirty="0"/>
          </a:p>
        </p:txBody>
      </p:sp>
      <p:sp>
        <p:nvSpPr>
          <p:cNvPr id="2" name="Content Placeholder 1">
            <a:extLst>
              <a:ext uri="{FF2B5EF4-FFF2-40B4-BE49-F238E27FC236}">
                <a16:creationId xmlns:a16="http://schemas.microsoft.com/office/drawing/2014/main" id="{4898BFD4-D7A1-F631-6C5E-FA113E49186D}"/>
              </a:ext>
            </a:extLst>
          </p:cNvPr>
          <p:cNvSpPr txBox="1">
            <a:spLocks/>
          </p:cNvSpPr>
          <p:nvPr/>
        </p:nvSpPr>
        <p:spPr>
          <a:xfrm>
            <a:off x="2086622" y="1257102"/>
            <a:ext cx="3471029" cy="954478"/>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1444"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444"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444"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44"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44"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GB" sz="1200" b="1"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rPr>
              <a:t>Luke Holt </a:t>
            </a:r>
            <a:r>
              <a:rPr kumimoji="0" lang="en-GB" sz="1200" b="1" i="0" u="none" strike="noStrike" kern="1200" cap="none" spc="0" normalizeH="0" noProof="0" dirty="0">
                <a:ln>
                  <a:noFill/>
                </a:ln>
                <a:solidFill>
                  <a:srgbClr val="00B0F0"/>
                </a:solidFill>
                <a:effectLst/>
                <a:uLnTx/>
                <a:uFillTx/>
                <a:latin typeface="Arial" panose="020B0604020202020204" pitchFamily="34" charset="0"/>
                <a:ea typeface="+mn-ea"/>
                <a:cs typeface="Arial" panose="020B0604020202020204" pitchFamily="34" charset="0"/>
              </a:rPr>
              <a:t>EXON BFP FCA DChA</a:t>
            </a:r>
            <a:endParaRPr kumimoji="0" lang="en-GB" sz="1200" b="1"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endParaRP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Nonprofit Partner</a:t>
            </a: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  0204 582 1510</a:t>
            </a: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 07791 809 379</a:t>
            </a: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 lholt@mks.co.uk</a:t>
            </a:r>
          </a:p>
        </p:txBody>
      </p:sp>
      <p:pic>
        <p:nvPicPr>
          <p:cNvPr id="4" name="Picture 3">
            <a:extLst>
              <a:ext uri="{FF2B5EF4-FFF2-40B4-BE49-F238E27FC236}">
                <a16:creationId xmlns:a16="http://schemas.microsoft.com/office/drawing/2014/main" id="{187261CE-002B-BD56-7A05-DBF8A383B6DF}"/>
              </a:ext>
            </a:extLst>
          </p:cNvPr>
          <p:cNvPicPr>
            <a:picLocks noChangeAspect="1"/>
          </p:cNvPicPr>
          <p:nvPr/>
        </p:nvPicPr>
        <p:blipFill>
          <a:blip r:embed="rId3"/>
          <a:stretch>
            <a:fillRect/>
          </a:stretch>
        </p:blipFill>
        <p:spPr>
          <a:xfrm>
            <a:off x="313407" y="1249933"/>
            <a:ext cx="1120049" cy="1322611"/>
          </a:xfrm>
          <a:prstGeom prst="ellipse">
            <a:avLst/>
          </a:prstGeom>
          <a:ln>
            <a:noFill/>
          </a:ln>
          <a:effectLst>
            <a:softEdge rad="112500"/>
          </a:effectLst>
        </p:spPr>
      </p:pic>
      <p:pic>
        <p:nvPicPr>
          <p:cNvPr id="7" name="Picture 6">
            <a:extLst>
              <a:ext uri="{FF2B5EF4-FFF2-40B4-BE49-F238E27FC236}">
                <a16:creationId xmlns:a16="http://schemas.microsoft.com/office/drawing/2014/main" id="{9C7C5BAF-6FC6-C99D-67BB-B015E66D60D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8627" r="17742"/>
          <a:stretch/>
        </p:blipFill>
        <p:spPr bwMode="auto">
          <a:xfrm>
            <a:off x="4316079" y="2843809"/>
            <a:ext cx="1013988" cy="1281600"/>
          </a:xfrm>
          <a:prstGeom prst="ellipse">
            <a:avLst/>
          </a:prstGeom>
          <a:ln>
            <a:noFill/>
          </a:ln>
          <a:effectLst>
            <a:softEdge rad="112500"/>
          </a:effectLst>
          <a:extLst>
            <a:ext uri="{53640926-AAD7-44D8-BBD7-CCE9431645EC}">
              <a14:shadowObscured xmlns:a14="http://schemas.microsoft.com/office/drawing/2010/main"/>
            </a:ext>
          </a:extLst>
        </p:spPr>
      </p:pic>
      <p:sp>
        <p:nvSpPr>
          <p:cNvPr id="8" name="Content Placeholder 1">
            <a:extLst>
              <a:ext uri="{FF2B5EF4-FFF2-40B4-BE49-F238E27FC236}">
                <a16:creationId xmlns:a16="http://schemas.microsoft.com/office/drawing/2014/main" id="{27B57282-0C52-01EC-9E49-682EB6E92D38}"/>
              </a:ext>
            </a:extLst>
          </p:cNvPr>
          <p:cNvSpPr txBox="1">
            <a:spLocks/>
          </p:cNvSpPr>
          <p:nvPr/>
        </p:nvSpPr>
        <p:spPr>
          <a:xfrm>
            <a:off x="5457236" y="2847241"/>
            <a:ext cx="3471029" cy="954478"/>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1444"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444"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444"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44"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44"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GB" sz="1200" b="1"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rPr>
              <a:t>Sam Edwards</a:t>
            </a:r>
            <a:r>
              <a:rPr kumimoji="0" lang="en-GB" sz="1200" b="1" i="0" u="none" strike="noStrike" kern="1200" cap="none" spc="0" normalizeH="0" noProof="0" dirty="0">
                <a:ln>
                  <a:noFill/>
                </a:ln>
                <a:solidFill>
                  <a:srgbClr val="00B0F0"/>
                </a:solidFill>
                <a:effectLst/>
                <a:uLnTx/>
                <a:uFillTx/>
                <a:latin typeface="Arial" panose="020B0604020202020204" pitchFamily="34" charset="0"/>
                <a:ea typeface="+mn-ea"/>
                <a:cs typeface="Arial" panose="020B0604020202020204" pitchFamily="34" charset="0"/>
              </a:rPr>
              <a:t> ACA DChA</a:t>
            </a:r>
            <a:endParaRPr kumimoji="0" lang="en-GB" sz="1200" b="1"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endParaRP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Nonprofit Senior Manager</a:t>
            </a: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  0204 582 1619</a:t>
            </a: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 </a:t>
            </a:r>
            <a:r>
              <a:rPr lang="en-US" sz="1200" dirty="0" err="1">
                <a:solidFill>
                  <a:prstClr val="black"/>
                </a:solidFill>
                <a:latin typeface="Arial" panose="020B0604020202020204" pitchFamily="34" charset="0"/>
                <a:cs typeface="Arial" panose="020B0604020202020204" pitchFamily="34" charset="0"/>
              </a:rPr>
              <a:t>s.edwards</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@mks.co.uk</a:t>
            </a:r>
          </a:p>
        </p:txBody>
      </p:sp>
    </p:spTree>
    <p:extLst>
      <p:ext uri="{BB962C8B-B14F-4D97-AF65-F5344CB8AC3E}">
        <p14:creationId xmlns:p14="http://schemas.microsoft.com/office/powerpoint/2010/main" val="2678938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7EC0660-BCAB-28AF-A36A-4041902B9E2A}"/>
              </a:ext>
            </a:extLst>
          </p:cNvPr>
          <p:cNvSpPr>
            <a:spLocks noGrp="1"/>
          </p:cNvSpPr>
          <p:nvPr>
            <p:ph idx="1"/>
          </p:nvPr>
        </p:nvSpPr>
        <p:spPr>
          <a:xfrm>
            <a:off x="500630" y="1131108"/>
            <a:ext cx="5325010" cy="2865259"/>
          </a:xfrm>
        </p:spPr>
        <p:txBody>
          <a:bodyPr>
            <a:noAutofit/>
          </a:bodyPr>
          <a:lstStyle/>
          <a:p>
            <a:pPr algn="l"/>
            <a:r>
              <a:rPr lang="en-GB" sz="1300" dirty="0">
                <a:solidFill>
                  <a:schemeClr val="tx1">
                    <a:lumMod val="95000"/>
                    <a:lumOff val="5000"/>
                  </a:schemeClr>
                </a:solidFill>
                <a:latin typeface="+mn-lt"/>
              </a:rPr>
              <a:t>Key</a:t>
            </a:r>
            <a:r>
              <a:rPr lang="en-GB" sz="1300" i="0" u="none" strike="noStrike" baseline="0" dirty="0">
                <a:solidFill>
                  <a:schemeClr val="tx1">
                    <a:lumMod val="95000"/>
                    <a:lumOff val="5000"/>
                  </a:schemeClr>
                </a:solidFill>
                <a:latin typeface="+mn-lt"/>
              </a:rPr>
              <a:t> steps to reduce your organisation’s cyber security risk:</a:t>
            </a:r>
          </a:p>
          <a:p>
            <a:pPr algn="l"/>
            <a:endParaRPr lang="en-GB" sz="1300" dirty="0">
              <a:solidFill>
                <a:schemeClr val="tx1">
                  <a:lumMod val="95000"/>
                  <a:lumOff val="5000"/>
                </a:schemeClr>
              </a:solidFill>
              <a:latin typeface="+mn-lt"/>
            </a:endParaRPr>
          </a:p>
          <a:p>
            <a:pPr marL="342900" indent="-342900" algn="l">
              <a:buFont typeface="+mj-lt"/>
              <a:buAutoNum type="arabicPeriod"/>
            </a:pPr>
            <a:r>
              <a:rPr lang="en-GB" sz="1300" dirty="0">
                <a:solidFill>
                  <a:schemeClr val="tx1">
                    <a:lumMod val="95000"/>
                    <a:lumOff val="5000"/>
                  </a:schemeClr>
                </a:solidFill>
                <a:latin typeface="+mn-lt"/>
              </a:rPr>
              <a:t>Education, training, awareness and employee diligence – strengthen the ‘human firewall’</a:t>
            </a:r>
          </a:p>
          <a:p>
            <a:pPr marL="342900" indent="-342900" algn="l">
              <a:buFont typeface="+mj-lt"/>
              <a:buAutoNum type="arabicPeriod"/>
            </a:pPr>
            <a:endParaRPr lang="en-GB" sz="1300" dirty="0">
              <a:solidFill>
                <a:schemeClr val="tx1">
                  <a:lumMod val="95000"/>
                  <a:lumOff val="5000"/>
                </a:schemeClr>
              </a:solidFill>
              <a:latin typeface="+mn-lt"/>
            </a:endParaRPr>
          </a:p>
          <a:p>
            <a:pPr marL="342900" indent="-342900" algn="l">
              <a:buFont typeface="+mj-lt"/>
              <a:buAutoNum type="arabicPeriod"/>
            </a:pPr>
            <a:r>
              <a:rPr lang="en-GB" sz="1300" dirty="0">
                <a:solidFill>
                  <a:schemeClr val="tx1">
                    <a:lumMod val="95000"/>
                    <a:lumOff val="5000"/>
                  </a:schemeClr>
                </a:solidFill>
                <a:latin typeface="+mn-lt"/>
              </a:rPr>
              <a:t>Obtain Cyber Essentials/Cyber Essentials Plus certification to make sure basic cyber hygiene is in place</a:t>
            </a:r>
            <a:endParaRPr lang="en-GB" sz="1300" i="0" u="none" strike="noStrike" baseline="0" dirty="0">
              <a:solidFill>
                <a:schemeClr val="tx1">
                  <a:lumMod val="95000"/>
                  <a:lumOff val="5000"/>
                </a:schemeClr>
              </a:solidFill>
              <a:latin typeface="+mn-lt"/>
            </a:endParaRPr>
          </a:p>
          <a:p>
            <a:pPr marL="342900" indent="-342900" algn="l">
              <a:buFont typeface="+mj-lt"/>
              <a:buAutoNum type="arabicPeriod"/>
            </a:pPr>
            <a:endParaRPr lang="en-GB" sz="1300" dirty="0">
              <a:solidFill>
                <a:schemeClr val="tx1">
                  <a:lumMod val="95000"/>
                  <a:lumOff val="5000"/>
                </a:schemeClr>
              </a:solidFill>
              <a:latin typeface="+mn-lt"/>
            </a:endParaRPr>
          </a:p>
          <a:p>
            <a:pPr marL="342900" indent="-342900" algn="l">
              <a:buFont typeface="+mj-lt"/>
              <a:buAutoNum type="arabicPeriod"/>
            </a:pPr>
            <a:r>
              <a:rPr lang="en-GB" sz="1300" dirty="0">
                <a:solidFill>
                  <a:schemeClr val="tx1">
                    <a:lumMod val="95000"/>
                    <a:lumOff val="5000"/>
                  </a:schemeClr>
                </a:solidFill>
                <a:latin typeface="+mn-lt"/>
              </a:rPr>
              <a:t>Make sure your IT systems are “secure by design”</a:t>
            </a:r>
          </a:p>
          <a:p>
            <a:pPr marL="342900" indent="-342900" algn="l">
              <a:buFont typeface="+mj-lt"/>
              <a:buAutoNum type="arabicPeriod"/>
            </a:pPr>
            <a:endParaRPr lang="en-GB" sz="1300" dirty="0">
              <a:solidFill>
                <a:schemeClr val="tx1">
                  <a:lumMod val="95000"/>
                  <a:lumOff val="5000"/>
                </a:schemeClr>
              </a:solidFill>
              <a:latin typeface="+mn-lt"/>
            </a:endParaRPr>
          </a:p>
          <a:p>
            <a:pPr marL="342900" indent="-342900" algn="l">
              <a:buFont typeface="+mj-lt"/>
              <a:buAutoNum type="arabicPeriod"/>
            </a:pPr>
            <a:r>
              <a:rPr lang="en-GB" sz="1300" dirty="0">
                <a:solidFill>
                  <a:schemeClr val="tx1">
                    <a:lumMod val="95000"/>
                    <a:lumOff val="5000"/>
                  </a:schemeClr>
                </a:solidFill>
                <a:latin typeface="+mn-lt"/>
              </a:rPr>
              <a:t>Get to know your suppliers and their cyber security posture</a:t>
            </a:r>
          </a:p>
          <a:p>
            <a:pPr marL="342900" indent="-342900" algn="l">
              <a:buFont typeface="+mj-lt"/>
              <a:buAutoNum type="arabicPeriod"/>
            </a:pPr>
            <a:endParaRPr lang="en-GB" sz="1300" dirty="0">
              <a:solidFill>
                <a:schemeClr val="tx1">
                  <a:lumMod val="95000"/>
                  <a:lumOff val="5000"/>
                </a:schemeClr>
              </a:solidFill>
              <a:latin typeface="+mn-lt"/>
            </a:endParaRPr>
          </a:p>
          <a:p>
            <a:pPr marL="342900" indent="-342900" algn="l">
              <a:buFont typeface="+mj-lt"/>
              <a:buAutoNum type="arabicPeriod"/>
            </a:pPr>
            <a:r>
              <a:rPr lang="en-GB" sz="1300" dirty="0">
                <a:solidFill>
                  <a:schemeClr val="tx1">
                    <a:lumMod val="95000"/>
                    <a:lumOff val="5000"/>
                  </a:schemeClr>
                </a:solidFill>
                <a:latin typeface="+mn-lt"/>
              </a:rPr>
              <a:t>Plan for the worst - define and test your organisation’s cyber incident response (penetration test and “test phishing” emails).</a:t>
            </a:r>
          </a:p>
          <a:p>
            <a:pPr marL="342900" indent="-342900" algn="l">
              <a:buFont typeface="+mj-lt"/>
              <a:buAutoNum type="arabicPeriod"/>
            </a:pPr>
            <a:endParaRPr lang="en-GB" sz="1300" dirty="0">
              <a:solidFill>
                <a:schemeClr val="tx1">
                  <a:lumMod val="95000"/>
                  <a:lumOff val="5000"/>
                </a:schemeClr>
              </a:solidFill>
            </a:endParaRPr>
          </a:p>
        </p:txBody>
      </p:sp>
      <p:sp>
        <p:nvSpPr>
          <p:cNvPr id="3" name="Title 2">
            <a:extLst>
              <a:ext uri="{FF2B5EF4-FFF2-40B4-BE49-F238E27FC236}">
                <a16:creationId xmlns:a16="http://schemas.microsoft.com/office/drawing/2014/main" id="{A6348F20-650B-725D-7F20-FC126401371F}"/>
              </a:ext>
            </a:extLst>
          </p:cNvPr>
          <p:cNvSpPr>
            <a:spLocks noGrp="1"/>
          </p:cNvSpPr>
          <p:nvPr>
            <p:ph type="title"/>
          </p:nvPr>
        </p:nvSpPr>
        <p:spPr/>
        <p:txBody>
          <a:bodyPr>
            <a:normAutofit/>
          </a:bodyPr>
          <a:lstStyle/>
          <a:p>
            <a:r>
              <a:rPr lang="en-GB" dirty="0">
                <a:latin typeface="+mn-lt"/>
              </a:rPr>
              <a:t>Key steps: Mitigate and manage your risk</a:t>
            </a:r>
          </a:p>
        </p:txBody>
      </p:sp>
      <p:sp>
        <p:nvSpPr>
          <p:cNvPr id="5" name="Footer Placeholder 4">
            <a:extLst>
              <a:ext uri="{FF2B5EF4-FFF2-40B4-BE49-F238E27FC236}">
                <a16:creationId xmlns:a16="http://schemas.microsoft.com/office/drawing/2014/main" id="{0CD341A1-2151-945E-AE26-984C46AD7D8F}"/>
              </a:ext>
            </a:extLst>
          </p:cNvPr>
          <p:cNvSpPr>
            <a:spLocks noGrp="1"/>
          </p:cNvSpPr>
          <p:nvPr>
            <p:ph type="ftr" sz="quarter" idx="11"/>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Montserrat" panose="00000500000000000000" pitchFamily="2" charset="0"/>
                <a:ea typeface="+mn-ea"/>
                <a:cs typeface="Arial" panose="020B0604020202020204" pitchFamily="34" charset="0"/>
              </a:rPr>
              <a:t>HELPING YOU THRIVE IN A CHANGING WORLD</a:t>
            </a:r>
          </a:p>
        </p:txBody>
      </p:sp>
      <p:sp>
        <p:nvSpPr>
          <p:cNvPr id="6" name="Slide Number Placeholder 5">
            <a:extLst>
              <a:ext uri="{FF2B5EF4-FFF2-40B4-BE49-F238E27FC236}">
                <a16:creationId xmlns:a16="http://schemas.microsoft.com/office/drawing/2014/main" id="{38C85C21-15C6-6F26-8E64-9BFFDD411F64}"/>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EF2E46A-3595-3F48-9C6C-DAC7D7569F87}" type="slidenum">
              <a:rPr kumimoji="0" lang="en-US" sz="800" b="0" i="0" u="none" strike="noStrike" kern="1200" cap="none" spc="0" normalizeH="0" baseline="0" noProof="0" smtClean="0">
                <a:ln>
                  <a:noFill/>
                </a:ln>
                <a:solidFill>
                  <a:srgbClr val="000000"/>
                </a:solidFill>
                <a:effectLst/>
                <a:uLnTx/>
                <a:uFillTx/>
                <a:latin typeface="Montserrat" panose="00000500000000000000" pitchFamily="2" charset="0"/>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20</a:t>
            </a:fld>
            <a:endParaRPr kumimoji="0" lang="en-US" sz="800" b="0" i="0" u="none" strike="noStrike" kern="1200" cap="none" spc="0" normalizeH="0" baseline="0" noProof="0" dirty="0">
              <a:ln>
                <a:noFill/>
              </a:ln>
              <a:solidFill>
                <a:srgbClr val="000000"/>
              </a:solidFill>
              <a:effectLst/>
              <a:uLnTx/>
              <a:uFillTx/>
              <a:latin typeface="Montserrat" panose="00000500000000000000" pitchFamily="2" charset="0"/>
              <a:ea typeface="+mn-ea"/>
              <a:cs typeface="+mn-cs"/>
            </a:endParaRPr>
          </a:p>
        </p:txBody>
      </p:sp>
      <p:sp>
        <p:nvSpPr>
          <p:cNvPr id="11" name="TextBox 10">
            <a:extLst>
              <a:ext uri="{FF2B5EF4-FFF2-40B4-BE49-F238E27FC236}">
                <a16:creationId xmlns:a16="http://schemas.microsoft.com/office/drawing/2014/main" id="{7E16DD6F-F45D-6F67-FDC8-B99A4312E43D}"/>
              </a:ext>
            </a:extLst>
          </p:cNvPr>
          <p:cNvSpPr txBox="1"/>
          <p:nvPr/>
        </p:nvSpPr>
        <p:spPr>
          <a:xfrm>
            <a:off x="5577791" y="2748790"/>
            <a:ext cx="1364567" cy="400110"/>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FFFFFF"/>
                </a:solidFill>
                <a:effectLst/>
                <a:uLnTx/>
                <a:uFillTx/>
                <a:latin typeface="Montserrat" panose="00000500000000000000" pitchFamily="2" charset="0"/>
                <a:ea typeface="+mn-ea"/>
                <a:cs typeface="+mn-cs"/>
              </a:rPr>
              <a:t>ANTI</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FFFFFF"/>
                </a:solidFill>
                <a:effectLst/>
                <a:uLnTx/>
                <a:uFillTx/>
                <a:latin typeface="Montserrat" panose="00000500000000000000" pitchFamily="2" charset="0"/>
                <a:ea typeface="+mn-ea"/>
                <a:cs typeface="+mn-cs"/>
              </a:rPr>
              <a:t>VIRUS</a:t>
            </a:r>
          </a:p>
        </p:txBody>
      </p:sp>
      <p:sp>
        <p:nvSpPr>
          <p:cNvPr id="9" name="TextBox 8">
            <a:extLst>
              <a:ext uri="{FF2B5EF4-FFF2-40B4-BE49-F238E27FC236}">
                <a16:creationId xmlns:a16="http://schemas.microsoft.com/office/drawing/2014/main" id="{B8F4F926-2468-B259-A1D2-A64F98C20831}"/>
              </a:ext>
            </a:extLst>
          </p:cNvPr>
          <p:cNvSpPr txBox="1"/>
          <p:nvPr/>
        </p:nvSpPr>
        <p:spPr>
          <a:xfrm>
            <a:off x="7379773" y="3065837"/>
            <a:ext cx="1364567" cy="246221"/>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FFFFFF"/>
                </a:solidFill>
                <a:effectLst/>
                <a:uLnTx/>
                <a:uFillTx/>
                <a:latin typeface="Montserrat" panose="00000500000000000000" pitchFamily="2" charset="0"/>
                <a:ea typeface="+mn-ea"/>
                <a:cs typeface="+mn-cs"/>
              </a:rPr>
              <a:t>PATCHING</a:t>
            </a:r>
          </a:p>
        </p:txBody>
      </p:sp>
      <p:grpSp>
        <p:nvGrpSpPr>
          <p:cNvPr id="4" name="Group 3">
            <a:extLst>
              <a:ext uri="{FF2B5EF4-FFF2-40B4-BE49-F238E27FC236}">
                <a16:creationId xmlns:a16="http://schemas.microsoft.com/office/drawing/2014/main" id="{737FBDC3-D101-8FC3-B787-E8408D6D953F}"/>
              </a:ext>
            </a:extLst>
          </p:cNvPr>
          <p:cNvGrpSpPr/>
          <p:nvPr/>
        </p:nvGrpSpPr>
        <p:grpSpPr>
          <a:xfrm>
            <a:off x="5906222" y="1323351"/>
            <a:ext cx="2947101" cy="2947101"/>
            <a:chOff x="5800123" y="1307421"/>
            <a:chExt cx="2947101" cy="2947101"/>
          </a:xfrm>
        </p:grpSpPr>
        <p:pic>
          <p:nvPicPr>
            <p:cNvPr id="7" name="Picture 6" descr="Icon&#10;&#10;Description automatically generated">
              <a:extLst>
                <a:ext uri="{FF2B5EF4-FFF2-40B4-BE49-F238E27FC236}">
                  <a16:creationId xmlns:a16="http://schemas.microsoft.com/office/drawing/2014/main" id="{A99A85BA-1274-8070-BEDD-E8ECE40AFFDC}"/>
                </a:ext>
              </a:extLst>
            </p:cNvPr>
            <p:cNvPicPr>
              <a:picLocks noChangeAspect="1"/>
            </p:cNvPicPr>
            <p:nvPr/>
          </p:nvPicPr>
          <p:blipFill>
            <a:blip r:embed="rId2"/>
            <a:stretch>
              <a:fillRect/>
            </a:stretch>
          </p:blipFill>
          <p:spPr>
            <a:xfrm>
              <a:off x="5800123" y="1307421"/>
              <a:ext cx="2947101" cy="2947101"/>
            </a:xfrm>
            <a:prstGeom prst="rect">
              <a:avLst/>
            </a:prstGeom>
            <a:effectLst>
              <a:outerShdw blurRad="50800" dist="38100" dir="2700000" algn="tl" rotWithShape="0">
                <a:prstClr val="black">
                  <a:alpha val="40000"/>
                </a:prstClr>
              </a:outerShdw>
            </a:effectLst>
          </p:spPr>
        </p:pic>
        <p:sp>
          <p:nvSpPr>
            <p:cNvPr id="8" name="TextBox 7">
              <a:extLst>
                <a:ext uri="{FF2B5EF4-FFF2-40B4-BE49-F238E27FC236}">
                  <a16:creationId xmlns:a16="http://schemas.microsoft.com/office/drawing/2014/main" id="{646F4875-E53A-882F-3E8D-7428D87AFF9F}"/>
                </a:ext>
              </a:extLst>
            </p:cNvPr>
            <p:cNvSpPr txBox="1"/>
            <p:nvPr/>
          </p:nvSpPr>
          <p:spPr>
            <a:xfrm>
              <a:off x="7309138" y="1915656"/>
              <a:ext cx="1364567" cy="338554"/>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FFFFFF"/>
                  </a:solidFill>
                  <a:effectLst/>
                  <a:uLnTx/>
                  <a:uFillTx/>
                  <a:latin typeface="Montserrat" panose="00000500000000000000" pitchFamily="2" charset="0"/>
                  <a:ea typeface="+mn-ea"/>
                  <a:cs typeface="+mn-cs"/>
                </a:rPr>
                <a:t>Cyber</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FFFFFF"/>
                  </a:solidFill>
                  <a:effectLst/>
                  <a:uLnTx/>
                  <a:uFillTx/>
                  <a:latin typeface="Montserrat" panose="00000500000000000000" pitchFamily="2" charset="0"/>
                  <a:ea typeface="+mn-ea"/>
                  <a:cs typeface="+mn-cs"/>
                </a:rPr>
                <a:t>Essentials</a:t>
              </a:r>
            </a:p>
          </p:txBody>
        </p:sp>
        <p:sp>
          <p:nvSpPr>
            <p:cNvPr id="10" name="TextBox 9">
              <a:extLst>
                <a:ext uri="{FF2B5EF4-FFF2-40B4-BE49-F238E27FC236}">
                  <a16:creationId xmlns:a16="http://schemas.microsoft.com/office/drawing/2014/main" id="{383ABD47-74C0-4C5E-0E46-215191729F3F}"/>
                </a:ext>
              </a:extLst>
            </p:cNvPr>
            <p:cNvSpPr txBox="1"/>
            <p:nvPr/>
          </p:nvSpPr>
          <p:spPr>
            <a:xfrm>
              <a:off x="6643600" y="3522402"/>
              <a:ext cx="853366" cy="461665"/>
            </a:xfrm>
            <a:prstGeom prst="rect">
              <a:avLst/>
            </a:prstGeom>
            <a:noFill/>
          </p:spPr>
          <p:txBody>
            <a:bodyPr wrap="square" rtlCol="0">
              <a:spAutoFit/>
            </a:bodyPr>
            <a:lstStyle>
              <a:defPPr>
                <a:defRPr lang="en-US"/>
              </a:defPPr>
              <a:lvl1pPr algn="ctr">
                <a:defRPr sz="800" b="1">
                  <a:solidFill>
                    <a:schemeClr val="bg1"/>
                  </a:solidFill>
                  <a:latin typeface="Montserrat" panose="00000500000000000000" pitchFamily="2" charset="0"/>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FFFFFF"/>
                  </a:solidFill>
                  <a:effectLst/>
                  <a:uLnTx/>
                  <a:uFillTx/>
                  <a:latin typeface="Montserrat" panose="00000500000000000000" pitchFamily="2" charset="0"/>
                  <a:ea typeface="+mn-ea"/>
                  <a:cs typeface="+mn-cs"/>
                </a:rPr>
                <a:t>Supply Chain Security</a:t>
              </a:r>
            </a:p>
          </p:txBody>
        </p:sp>
        <p:sp>
          <p:nvSpPr>
            <p:cNvPr id="12" name="TextBox 11">
              <a:extLst>
                <a:ext uri="{FF2B5EF4-FFF2-40B4-BE49-F238E27FC236}">
                  <a16:creationId xmlns:a16="http://schemas.microsoft.com/office/drawing/2014/main" id="{232E541F-5E50-8F79-366E-F435EB3CAF46}"/>
                </a:ext>
              </a:extLst>
            </p:cNvPr>
            <p:cNvSpPr txBox="1"/>
            <p:nvPr/>
          </p:nvSpPr>
          <p:spPr>
            <a:xfrm>
              <a:off x="6193358" y="1645201"/>
              <a:ext cx="1364567" cy="338554"/>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FFFFFF"/>
                  </a:solidFill>
                  <a:effectLst/>
                  <a:uLnTx/>
                  <a:uFillTx/>
                  <a:latin typeface="Montserrat" panose="00000500000000000000" pitchFamily="2" charset="0"/>
                  <a:ea typeface="+mn-ea"/>
                  <a:cs typeface="+mn-cs"/>
                </a:rPr>
                <a:t>Human</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FFFFFF"/>
                  </a:solidFill>
                  <a:effectLst/>
                  <a:uLnTx/>
                  <a:uFillTx/>
                  <a:latin typeface="Montserrat" panose="00000500000000000000" pitchFamily="2" charset="0"/>
                  <a:ea typeface="+mn-ea"/>
                  <a:cs typeface="+mn-cs"/>
                </a:rPr>
                <a:t>Firewall</a:t>
              </a:r>
            </a:p>
          </p:txBody>
        </p:sp>
      </p:grpSp>
      <p:sp>
        <p:nvSpPr>
          <p:cNvPr id="13" name="TextBox 12">
            <a:extLst>
              <a:ext uri="{FF2B5EF4-FFF2-40B4-BE49-F238E27FC236}">
                <a16:creationId xmlns:a16="http://schemas.microsoft.com/office/drawing/2014/main" id="{803E0CB3-51AB-919B-ABC5-DAE010EF943A}"/>
              </a:ext>
            </a:extLst>
          </p:cNvPr>
          <p:cNvSpPr txBox="1"/>
          <p:nvPr/>
        </p:nvSpPr>
        <p:spPr>
          <a:xfrm>
            <a:off x="7753087" y="3188947"/>
            <a:ext cx="1026717" cy="338553"/>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FFFFFF"/>
                </a:solidFill>
                <a:effectLst/>
                <a:uLnTx/>
                <a:uFillTx/>
                <a:latin typeface="Montserrat" panose="00000500000000000000" pitchFamily="2" charset="0"/>
                <a:ea typeface="+mn-ea"/>
                <a:cs typeface="+mn-cs"/>
              </a:rPr>
              <a:t>Secure by Design</a:t>
            </a:r>
          </a:p>
        </p:txBody>
      </p:sp>
      <p:sp>
        <p:nvSpPr>
          <p:cNvPr id="15" name="TextBox 14">
            <a:extLst>
              <a:ext uri="{FF2B5EF4-FFF2-40B4-BE49-F238E27FC236}">
                <a16:creationId xmlns:a16="http://schemas.microsoft.com/office/drawing/2014/main" id="{3290665D-A887-79EE-5554-CD088B5C074C}"/>
              </a:ext>
            </a:extLst>
          </p:cNvPr>
          <p:cNvSpPr txBox="1"/>
          <p:nvPr/>
        </p:nvSpPr>
        <p:spPr>
          <a:xfrm>
            <a:off x="5689596" y="2748790"/>
            <a:ext cx="1364567" cy="338554"/>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FFFFFF"/>
                </a:solidFill>
                <a:effectLst/>
                <a:uLnTx/>
                <a:uFillTx/>
                <a:latin typeface="Montserrat" panose="00000500000000000000" pitchFamily="2" charset="0"/>
                <a:ea typeface="+mn-ea"/>
                <a:cs typeface="+mn-cs"/>
              </a:rPr>
              <a:t>Response</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FFFFFF"/>
                </a:solidFill>
                <a:effectLst/>
                <a:uLnTx/>
                <a:uFillTx/>
                <a:latin typeface="Montserrat" panose="00000500000000000000" pitchFamily="2" charset="0"/>
                <a:ea typeface="+mn-ea"/>
                <a:cs typeface="+mn-cs"/>
              </a:rPr>
              <a:t>Planning</a:t>
            </a:r>
          </a:p>
        </p:txBody>
      </p:sp>
    </p:spTree>
    <p:extLst>
      <p:ext uri="{BB962C8B-B14F-4D97-AF65-F5344CB8AC3E}">
        <p14:creationId xmlns:p14="http://schemas.microsoft.com/office/powerpoint/2010/main" val="1053352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circle(in)">
                                      <p:cBhvr>
                                        <p:cTn id="12" dur="20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circle(in)">
                                      <p:cBhvr>
                                        <p:cTn id="17" dur="20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circle(in)">
                                      <p:cBhvr>
                                        <p:cTn id="22" dur="2000"/>
                                        <p:tgtEl>
                                          <p:spTgt spid="2">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animEffect transition="in" filter="circle(in)">
                                      <p:cBhvr>
                                        <p:cTn id="27" dur="2000"/>
                                        <p:tgtEl>
                                          <p:spTgt spid="2">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2">
                                            <p:txEl>
                                              <p:pRg st="10" end="10"/>
                                            </p:txEl>
                                          </p:spTgt>
                                        </p:tgtEl>
                                        <p:attrNameLst>
                                          <p:attrName>style.visibility</p:attrName>
                                        </p:attrNameLst>
                                      </p:cBhvr>
                                      <p:to>
                                        <p:strVal val="visible"/>
                                      </p:to>
                                    </p:set>
                                    <p:animEffect transition="in" filter="circle(in)">
                                      <p:cBhvr>
                                        <p:cTn id="32" dur="20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7EC0660-BCAB-28AF-A36A-4041902B9E2A}"/>
              </a:ext>
            </a:extLst>
          </p:cNvPr>
          <p:cNvSpPr>
            <a:spLocks noGrp="1"/>
          </p:cNvSpPr>
          <p:nvPr>
            <p:ph idx="1"/>
          </p:nvPr>
        </p:nvSpPr>
        <p:spPr>
          <a:xfrm>
            <a:off x="500630" y="1131108"/>
            <a:ext cx="5325010" cy="2865259"/>
          </a:xfrm>
        </p:spPr>
        <p:txBody>
          <a:bodyPr>
            <a:noAutofit/>
          </a:bodyPr>
          <a:lstStyle/>
          <a:p>
            <a:pPr algn="l"/>
            <a:r>
              <a:rPr lang="en-GB" sz="1300" b="1" dirty="0">
                <a:solidFill>
                  <a:schemeClr val="tx1">
                    <a:lumMod val="95000"/>
                    <a:lumOff val="5000"/>
                  </a:schemeClr>
                </a:solidFill>
                <a:latin typeface="+mn-lt"/>
              </a:rPr>
              <a:t>Key controls to prevent, reduce and mitigate fraud:-</a:t>
            </a:r>
            <a:br>
              <a:rPr lang="en-GB" sz="1300" b="1" dirty="0">
                <a:solidFill>
                  <a:schemeClr val="tx1">
                    <a:lumMod val="95000"/>
                    <a:lumOff val="5000"/>
                  </a:schemeClr>
                </a:solidFill>
                <a:latin typeface="+mn-lt"/>
              </a:rPr>
            </a:br>
            <a:endParaRPr lang="en-GB" sz="1300" b="1" i="0" u="none" strike="noStrike" baseline="0" dirty="0">
              <a:solidFill>
                <a:schemeClr val="tx1">
                  <a:lumMod val="95000"/>
                  <a:lumOff val="5000"/>
                </a:schemeClr>
              </a:solidFill>
              <a:latin typeface="+mn-lt"/>
            </a:endParaRPr>
          </a:p>
          <a:p>
            <a:pPr algn="l"/>
            <a:endParaRPr lang="en-GB" sz="1300" dirty="0">
              <a:solidFill>
                <a:schemeClr val="tx1">
                  <a:lumMod val="95000"/>
                  <a:lumOff val="5000"/>
                </a:schemeClr>
              </a:solidFill>
              <a:latin typeface="+mn-lt"/>
            </a:endParaRPr>
          </a:p>
          <a:p>
            <a:pPr marL="342900" indent="-342900" algn="l">
              <a:buFont typeface="+mj-lt"/>
              <a:buAutoNum type="arabicPeriod"/>
            </a:pPr>
            <a:r>
              <a:rPr lang="en-GB" sz="1300" dirty="0">
                <a:solidFill>
                  <a:schemeClr val="tx1">
                    <a:lumMod val="95000"/>
                    <a:lumOff val="5000"/>
                  </a:schemeClr>
                </a:solidFill>
                <a:latin typeface="+mn-lt"/>
              </a:rPr>
              <a:t>Supplier mandate and bank detail changes</a:t>
            </a:r>
          </a:p>
          <a:p>
            <a:pPr marL="342900" indent="-342900" algn="l">
              <a:buFont typeface="+mj-lt"/>
              <a:buAutoNum type="arabicPeriod"/>
            </a:pPr>
            <a:endParaRPr lang="en-GB" sz="1300" dirty="0">
              <a:solidFill>
                <a:schemeClr val="tx1">
                  <a:lumMod val="95000"/>
                  <a:lumOff val="5000"/>
                </a:schemeClr>
              </a:solidFill>
              <a:latin typeface="+mn-lt"/>
            </a:endParaRPr>
          </a:p>
          <a:p>
            <a:pPr marL="342900" indent="-342900" algn="l">
              <a:buFont typeface="+mj-lt"/>
              <a:buAutoNum type="arabicPeriod"/>
            </a:pPr>
            <a:r>
              <a:rPr lang="en-GB" sz="1300" dirty="0">
                <a:solidFill>
                  <a:schemeClr val="tx1">
                    <a:lumMod val="95000"/>
                    <a:lumOff val="5000"/>
                  </a:schemeClr>
                </a:solidFill>
                <a:latin typeface="+mn-lt"/>
              </a:rPr>
              <a:t>Batch supplier duplications</a:t>
            </a:r>
            <a:endParaRPr lang="en-GB" sz="1300" i="0" u="none" strike="noStrike" baseline="0" dirty="0">
              <a:solidFill>
                <a:schemeClr val="tx1">
                  <a:lumMod val="95000"/>
                  <a:lumOff val="5000"/>
                </a:schemeClr>
              </a:solidFill>
              <a:latin typeface="+mn-lt"/>
            </a:endParaRPr>
          </a:p>
          <a:p>
            <a:pPr marL="342900" indent="-342900" algn="l">
              <a:buFont typeface="+mj-lt"/>
              <a:buAutoNum type="arabicPeriod"/>
            </a:pPr>
            <a:endParaRPr lang="en-GB" sz="1300" dirty="0">
              <a:solidFill>
                <a:schemeClr val="tx1">
                  <a:lumMod val="95000"/>
                  <a:lumOff val="5000"/>
                </a:schemeClr>
              </a:solidFill>
              <a:latin typeface="+mn-lt"/>
            </a:endParaRPr>
          </a:p>
          <a:p>
            <a:pPr marL="342900" indent="-342900" algn="l">
              <a:buFont typeface="+mj-lt"/>
              <a:buAutoNum type="arabicPeriod"/>
            </a:pPr>
            <a:r>
              <a:rPr lang="en-GB" sz="1300" dirty="0">
                <a:solidFill>
                  <a:schemeClr val="tx1">
                    <a:lumMod val="95000"/>
                    <a:lumOff val="5000"/>
                  </a:schemeClr>
                </a:solidFill>
                <a:latin typeface="+mn-lt"/>
              </a:rPr>
              <a:t>Fraudulent staff/ “ghost employees” / temp staff costs</a:t>
            </a:r>
          </a:p>
          <a:p>
            <a:pPr marL="342900" indent="-342900" algn="l">
              <a:buFont typeface="+mj-lt"/>
              <a:buAutoNum type="arabicPeriod"/>
            </a:pPr>
            <a:endParaRPr lang="en-GB" sz="1300" dirty="0">
              <a:solidFill>
                <a:schemeClr val="tx1">
                  <a:lumMod val="95000"/>
                  <a:lumOff val="5000"/>
                </a:schemeClr>
              </a:solidFill>
              <a:latin typeface="+mn-lt"/>
            </a:endParaRPr>
          </a:p>
          <a:p>
            <a:pPr marL="342900" indent="-342900" algn="l">
              <a:buFont typeface="+mj-lt"/>
              <a:buAutoNum type="arabicPeriod"/>
            </a:pPr>
            <a:r>
              <a:rPr lang="en-GB" sz="1300" dirty="0">
                <a:solidFill>
                  <a:schemeClr val="tx1">
                    <a:lumMod val="95000"/>
                    <a:lumOff val="5000"/>
                  </a:schemeClr>
                </a:solidFill>
                <a:latin typeface="+mn-lt"/>
              </a:rPr>
              <a:t>Email takeover</a:t>
            </a:r>
          </a:p>
          <a:p>
            <a:pPr marL="342900" indent="-342900" algn="l">
              <a:buFont typeface="+mj-lt"/>
              <a:buAutoNum type="arabicPeriod"/>
            </a:pPr>
            <a:endParaRPr lang="en-GB" sz="1300" dirty="0">
              <a:solidFill>
                <a:schemeClr val="tx1">
                  <a:lumMod val="95000"/>
                  <a:lumOff val="5000"/>
                </a:schemeClr>
              </a:solidFill>
              <a:latin typeface="+mn-lt"/>
            </a:endParaRPr>
          </a:p>
          <a:p>
            <a:pPr marL="342900" indent="-342900" algn="l">
              <a:buFont typeface="+mj-lt"/>
              <a:buAutoNum type="arabicPeriod"/>
            </a:pPr>
            <a:r>
              <a:rPr lang="en-GB" sz="1300" dirty="0">
                <a:solidFill>
                  <a:schemeClr val="tx1">
                    <a:lumMod val="95000"/>
                    <a:lumOff val="5000"/>
                  </a:schemeClr>
                </a:solidFill>
                <a:latin typeface="+mn-lt"/>
              </a:rPr>
              <a:t>Fraudulent grant applications / multiple applications.</a:t>
            </a:r>
          </a:p>
          <a:p>
            <a:pPr marL="342900" indent="-342900" algn="l">
              <a:buFont typeface="+mj-lt"/>
              <a:buAutoNum type="arabicPeriod"/>
            </a:pPr>
            <a:endParaRPr lang="en-GB" sz="1300" dirty="0">
              <a:solidFill>
                <a:schemeClr val="tx1">
                  <a:lumMod val="95000"/>
                  <a:lumOff val="5000"/>
                </a:schemeClr>
              </a:solidFill>
            </a:endParaRPr>
          </a:p>
        </p:txBody>
      </p:sp>
      <p:sp>
        <p:nvSpPr>
          <p:cNvPr id="3" name="Title 2">
            <a:extLst>
              <a:ext uri="{FF2B5EF4-FFF2-40B4-BE49-F238E27FC236}">
                <a16:creationId xmlns:a16="http://schemas.microsoft.com/office/drawing/2014/main" id="{A6348F20-650B-725D-7F20-FC126401371F}"/>
              </a:ext>
            </a:extLst>
          </p:cNvPr>
          <p:cNvSpPr>
            <a:spLocks noGrp="1"/>
          </p:cNvSpPr>
          <p:nvPr>
            <p:ph type="title"/>
          </p:nvPr>
        </p:nvSpPr>
        <p:spPr/>
        <p:txBody>
          <a:bodyPr>
            <a:normAutofit/>
          </a:bodyPr>
          <a:lstStyle/>
          <a:p>
            <a:r>
              <a:rPr lang="en-GB" dirty="0">
                <a:latin typeface="+mn-lt"/>
              </a:rPr>
              <a:t>The most common non-cyber frauds and mitigating actions</a:t>
            </a:r>
          </a:p>
        </p:txBody>
      </p:sp>
      <p:sp>
        <p:nvSpPr>
          <p:cNvPr id="5" name="Footer Placeholder 4">
            <a:extLst>
              <a:ext uri="{FF2B5EF4-FFF2-40B4-BE49-F238E27FC236}">
                <a16:creationId xmlns:a16="http://schemas.microsoft.com/office/drawing/2014/main" id="{0CD341A1-2151-945E-AE26-984C46AD7D8F}"/>
              </a:ext>
            </a:extLst>
          </p:cNvPr>
          <p:cNvSpPr>
            <a:spLocks noGrp="1"/>
          </p:cNvSpPr>
          <p:nvPr>
            <p:ph type="ftr" sz="quarter" idx="11"/>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Montserrat" panose="00000500000000000000" pitchFamily="2" charset="0"/>
                <a:ea typeface="+mn-ea"/>
                <a:cs typeface="Arial" panose="020B0604020202020204" pitchFamily="34" charset="0"/>
              </a:rPr>
              <a:t>HELPING YOU THRIVE IN A CHANGING WORLD</a:t>
            </a:r>
          </a:p>
        </p:txBody>
      </p:sp>
      <p:sp>
        <p:nvSpPr>
          <p:cNvPr id="6" name="Slide Number Placeholder 5">
            <a:extLst>
              <a:ext uri="{FF2B5EF4-FFF2-40B4-BE49-F238E27FC236}">
                <a16:creationId xmlns:a16="http://schemas.microsoft.com/office/drawing/2014/main" id="{38C85C21-15C6-6F26-8E64-9BFFDD411F64}"/>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EF2E46A-3595-3F48-9C6C-DAC7D7569F87}" type="slidenum">
              <a:rPr kumimoji="0" lang="en-US" sz="800" b="0" i="0" u="none" strike="noStrike" kern="1200" cap="none" spc="0" normalizeH="0" baseline="0" noProof="0" smtClean="0">
                <a:ln>
                  <a:noFill/>
                </a:ln>
                <a:solidFill>
                  <a:srgbClr val="000000"/>
                </a:solidFill>
                <a:effectLst/>
                <a:uLnTx/>
                <a:uFillTx/>
                <a:latin typeface="Montserrat" panose="00000500000000000000" pitchFamily="2" charset="0"/>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21</a:t>
            </a:fld>
            <a:endParaRPr kumimoji="0" lang="en-US" sz="800" b="0" i="0" u="none" strike="noStrike" kern="1200" cap="none" spc="0" normalizeH="0" baseline="0" noProof="0" dirty="0">
              <a:ln>
                <a:noFill/>
              </a:ln>
              <a:solidFill>
                <a:srgbClr val="000000"/>
              </a:solidFill>
              <a:effectLst/>
              <a:uLnTx/>
              <a:uFillTx/>
              <a:latin typeface="Montserrat" panose="00000500000000000000" pitchFamily="2" charset="0"/>
              <a:ea typeface="+mn-ea"/>
              <a:cs typeface="+mn-cs"/>
            </a:endParaRPr>
          </a:p>
        </p:txBody>
      </p:sp>
      <p:sp>
        <p:nvSpPr>
          <p:cNvPr id="11" name="TextBox 10">
            <a:extLst>
              <a:ext uri="{FF2B5EF4-FFF2-40B4-BE49-F238E27FC236}">
                <a16:creationId xmlns:a16="http://schemas.microsoft.com/office/drawing/2014/main" id="{7E16DD6F-F45D-6F67-FDC8-B99A4312E43D}"/>
              </a:ext>
            </a:extLst>
          </p:cNvPr>
          <p:cNvSpPr txBox="1"/>
          <p:nvPr/>
        </p:nvSpPr>
        <p:spPr>
          <a:xfrm>
            <a:off x="5577791" y="2748790"/>
            <a:ext cx="1364567" cy="400110"/>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FFFFFF"/>
                </a:solidFill>
                <a:effectLst/>
                <a:uLnTx/>
                <a:uFillTx/>
                <a:latin typeface="Montserrat" panose="00000500000000000000" pitchFamily="2" charset="0"/>
                <a:ea typeface="+mn-ea"/>
                <a:cs typeface="+mn-cs"/>
              </a:rPr>
              <a:t>ANTI</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FFFFFF"/>
                </a:solidFill>
                <a:effectLst/>
                <a:uLnTx/>
                <a:uFillTx/>
                <a:latin typeface="Montserrat" panose="00000500000000000000" pitchFamily="2" charset="0"/>
                <a:ea typeface="+mn-ea"/>
                <a:cs typeface="+mn-cs"/>
              </a:rPr>
              <a:t>VIRUS</a:t>
            </a:r>
          </a:p>
        </p:txBody>
      </p:sp>
      <p:sp>
        <p:nvSpPr>
          <p:cNvPr id="9" name="TextBox 8">
            <a:extLst>
              <a:ext uri="{FF2B5EF4-FFF2-40B4-BE49-F238E27FC236}">
                <a16:creationId xmlns:a16="http://schemas.microsoft.com/office/drawing/2014/main" id="{B8F4F926-2468-B259-A1D2-A64F98C20831}"/>
              </a:ext>
            </a:extLst>
          </p:cNvPr>
          <p:cNvSpPr txBox="1"/>
          <p:nvPr/>
        </p:nvSpPr>
        <p:spPr>
          <a:xfrm>
            <a:off x="7379773" y="3065837"/>
            <a:ext cx="1364567" cy="246221"/>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FFFFFF"/>
                </a:solidFill>
                <a:effectLst/>
                <a:uLnTx/>
                <a:uFillTx/>
                <a:latin typeface="Montserrat" panose="00000500000000000000" pitchFamily="2" charset="0"/>
                <a:ea typeface="+mn-ea"/>
                <a:cs typeface="+mn-cs"/>
              </a:rPr>
              <a:t>PATCHING</a:t>
            </a:r>
          </a:p>
        </p:txBody>
      </p:sp>
      <p:sp>
        <p:nvSpPr>
          <p:cNvPr id="13" name="TextBox 12">
            <a:extLst>
              <a:ext uri="{FF2B5EF4-FFF2-40B4-BE49-F238E27FC236}">
                <a16:creationId xmlns:a16="http://schemas.microsoft.com/office/drawing/2014/main" id="{803E0CB3-51AB-919B-ABC5-DAE010EF943A}"/>
              </a:ext>
            </a:extLst>
          </p:cNvPr>
          <p:cNvSpPr txBox="1"/>
          <p:nvPr/>
        </p:nvSpPr>
        <p:spPr>
          <a:xfrm>
            <a:off x="7753087" y="3188947"/>
            <a:ext cx="1026717" cy="338553"/>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FFFFFF"/>
                </a:solidFill>
                <a:effectLst/>
                <a:uLnTx/>
                <a:uFillTx/>
                <a:latin typeface="Montserrat" panose="00000500000000000000" pitchFamily="2" charset="0"/>
                <a:ea typeface="+mn-ea"/>
                <a:cs typeface="+mn-cs"/>
              </a:rPr>
              <a:t>Secure by Design</a:t>
            </a:r>
          </a:p>
        </p:txBody>
      </p:sp>
      <p:sp>
        <p:nvSpPr>
          <p:cNvPr id="15" name="TextBox 14">
            <a:extLst>
              <a:ext uri="{FF2B5EF4-FFF2-40B4-BE49-F238E27FC236}">
                <a16:creationId xmlns:a16="http://schemas.microsoft.com/office/drawing/2014/main" id="{3290665D-A887-79EE-5554-CD088B5C074C}"/>
              </a:ext>
            </a:extLst>
          </p:cNvPr>
          <p:cNvSpPr txBox="1"/>
          <p:nvPr/>
        </p:nvSpPr>
        <p:spPr>
          <a:xfrm>
            <a:off x="5689596" y="2748790"/>
            <a:ext cx="1364567" cy="338554"/>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FFFFFF"/>
                </a:solidFill>
                <a:effectLst/>
                <a:uLnTx/>
                <a:uFillTx/>
                <a:latin typeface="Montserrat" panose="00000500000000000000" pitchFamily="2" charset="0"/>
                <a:ea typeface="+mn-ea"/>
                <a:cs typeface="+mn-cs"/>
              </a:rPr>
              <a:t>Response</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FFFFFF"/>
                </a:solidFill>
                <a:effectLst/>
                <a:uLnTx/>
                <a:uFillTx/>
                <a:latin typeface="Montserrat" panose="00000500000000000000" pitchFamily="2" charset="0"/>
                <a:ea typeface="+mn-ea"/>
                <a:cs typeface="+mn-cs"/>
              </a:rPr>
              <a:t>Planning</a:t>
            </a:r>
          </a:p>
        </p:txBody>
      </p:sp>
      <p:pic>
        <p:nvPicPr>
          <p:cNvPr id="1026" name="Picture 2" descr="Does your charity have the same intentions as you? – Arthashastra">
            <a:extLst>
              <a:ext uri="{FF2B5EF4-FFF2-40B4-BE49-F238E27FC236}">
                <a16:creationId xmlns:a16="http://schemas.microsoft.com/office/drawing/2014/main" id="{AFC009C7-EF74-C68D-A60A-6FF2426B41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2965" y="1258912"/>
            <a:ext cx="3352800" cy="13620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ow can charities combat fundraising fraud? - Chartered Accountants  Worldwide">
            <a:extLst>
              <a:ext uri="{FF2B5EF4-FFF2-40B4-BE49-F238E27FC236}">
                <a16:creationId xmlns:a16="http://schemas.microsoft.com/office/drawing/2014/main" id="{2E8B0C35-FBF7-8456-C908-125026BD65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77791" y="2700092"/>
            <a:ext cx="3287974" cy="18412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3452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circle(in)">
                                      <p:cBhvr>
                                        <p:cTn id="12" dur="20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circle(in)">
                                      <p:cBhvr>
                                        <p:cTn id="17" dur="20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circle(in)">
                                      <p:cBhvr>
                                        <p:cTn id="22" dur="2000"/>
                                        <p:tgtEl>
                                          <p:spTgt spid="2">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animEffect transition="in" filter="circle(in)">
                                      <p:cBhvr>
                                        <p:cTn id="27" dur="2000"/>
                                        <p:tgtEl>
                                          <p:spTgt spid="2">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2">
                                            <p:txEl>
                                              <p:pRg st="10" end="10"/>
                                            </p:txEl>
                                          </p:spTgt>
                                        </p:tgtEl>
                                        <p:attrNameLst>
                                          <p:attrName>style.visibility</p:attrName>
                                        </p:attrNameLst>
                                      </p:cBhvr>
                                      <p:to>
                                        <p:strVal val="visible"/>
                                      </p:to>
                                    </p:set>
                                    <p:animEffect transition="in" filter="circle(in)">
                                      <p:cBhvr>
                                        <p:cTn id="32" dur="20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1571A26-A898-6724-CC87-987AAAE6161B}"/>
              </a:ext>
            </a:extLst>
          </p:cNvPr>
          <p:cNvSpPr>
            <a:spLocks noGrp="1"/>
          </p:cNvSpPr>
          <p:nvPr>
            <p:ph type="ftr" sz="quarter" idx="10"/>
          </p:nvPr>
        </p:nvSpPr>
        <p:spPr/>
        <p:txBody>
          <a:bodyPr/>
          <a:lstStyle/>
          <a:p>
            <a:r>
              <a:rPr lang="en-US"/>
              <a:t>HELPING YOU THRIVE IN A CHANGING WORLD</a:t>
            </a:r>
            <a:endParaRPr lang="en-US" dirty="0"/>
          </a:p>
        </p:txBody>
      </p:sp>
      <p:sp>
        <p:nvSpPr>
          <p:cNvPr id="3" name="Slide Number Placeholder 2">
            <a:extLst>
              <a:ext uri="{FF2B5EF4-FFF2-40B4-BE49-F238E27FC236}">
                <a16:creationId xmlns:a16="http://schemas.microsoft.com/office/drawing/2014/main" id="{92E129DA-519D-9B46-648F-C28FCC41BF88}"/>
              </a:ext>
            </a:extLst>
          </p:cNvPr>
          <p:cNvSpPr>
            <a:spLocks noGrp="1"/>
          </p:cNvSpPr>
          <p:nvPr>
            <p:ph type="sldNum" sz="quarter" idx="11"/>
          </p:nvPr>
        </p:nvSpPr>
        <p:spPr/>
        <p:txBody>
          <a:bodyPr/>
          <a:lstStyle/>
          <a:p>
            <a:fld id="{7EF2E46A-3595-3F48-9C6C-DAC7D7569F87}" type="slidenum">
              <a:rPr lang="en-US" smtClean="0"/>
              <a:pPr/>
              <a:t>22</a:t>
            </a:fld>
            <a:endParaRPr lang="en-US" dirty="0"/>
          </a:p>
        </p:txBody>
      </p:sp>
      <p:sp>
        <p:nvSpPr>
          <p:cNvPr id="4" name="Title 3">
            <a:extLst>
              <a:ext uri="{FF2B5EF4-FFF2-40B4-BE49-F238E27FC236}">
                <a16:creationId xmlns:a16="http://schemas.microsoft.com/office/drawing/2014/main" id="{3FE50D33-BAF6-61DB-5027-B9C2DAB1B582}"/>
              </a:ext>
            </a:extLst>
          </p:cNvPr>
          <p:cNvSpPr>
            <a:spLocks noGrp="1"/>
          </p:cNvSpPr>
          <p:nvPr>
            <p:ph type="title"/>
          </p:nvPr>
        </p:nvSpPr>
        <p:spPr>
          <a:xfrm>
            <a:off x="3299649" y="1899754"/>
            <a:ext cx="4692445" cy="1345579"/>
          </a:xfrm>
        </p:spPr>
        <p:txBody>
          <a:bodyPr/>
          <a:lstStyle/>
          <a:p>
            <a:r>
              <a:rPr lang="en-GB" dirty="0"/>
              <a:t>CC8 AND CC14</a:t>
            </a:r>
          </a:p>
        </p:txBody>
      </p:sp>
    </p:spTree>
    <p:extLst>
      <p:ext uri="{BB962C8B-B14F-4D97-AF65-F5344CB8AC3E}">
        <p14:creationId xmlns:p14="http://schemas.microsoft.com/office/powerpoint/2010/main" val="14617830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22CB9FA-2023-366A-CF60-F76EA01AFB76}"/>
              </a:ext>
            </a:extLst>
          </p:cNvPr>
          <p:cNvSpPr>
            <a:spLocks noGrp="1"/>
          </p:cNvSpPr>
          <p:nvPr>
            <p:ph type="title"/>
          </p:nvPr>
        </p:nvSpPr>
        <p:spPr/>
        <p:txBody>
          <a:bodyPr/>
          <a:lstStyle/>
          <a:p>
            <a:r>
              <a:rPr lang="en-US" dirty="0"/>
              <a:t>CC8 Internal financial controls  </a:t>
            </a:r>
            <a:br>
              <a:rPr lang="en-US" dirty="0"/>
            </a:br>
            <a:r>
              <a:rPr lang="en-US" dirty="0"/>
              <a:t>Guidance and checklist (updated April 2023)</a:t>
            </a:r>
            <a:endParaRPr lang="en-GB" dirty="0"/>
          </a:p>
        </p:txBody>
      </p:sp>
      <p:sp>
        <p:nvSpPr>
          <p:cNvPr id="5" name="Footer Placeholder 4">
            <a:extLst>
              <a:ext uri="{FF2B5EF4-FFF2-40B4-BE49-F238E27FC236}">
                <a16:creationId xmlns:a16="http://schemas.microsoft.com/office/drawing/2014/main" id="{15AFFC9C-4374-15D8-5AEE-B1256665EDA5}"/>
              </a:ext>
            </a:extLst>
          </p:cNvPr>
          <p:cNvSpPr>
            <a:spLocks noGrp="1"/>
          </p:cNvSpPr>
          <p:nvPr>
            <p:ph type="ftr" sz="quarter" idx="11"/>
          </p:nvPr>
        </p:nvSpPr>
        <p:spPr/>
        <p:txBody>
          <a:bodyPr/>
          <a:lstStyle/>
          <a:p>
            <a:r>
              <a:rPr lang="en-US" dirty="0"/>
              <a:t>HELPING YOU THRIVE IN A CHANGING WORLD</a:t>
            </a:r>
          </a:p>
        </p:txBody>
      </p:sp>
      <p:sp>
        <p:nvSpPr>
          <p:cNvPr id="6" name="Slide Number Placeholder 5">
            <a:extLst>
              <a:ext uri="{FF2B5EF4-FFF2-40B4-BE49-F238E27FC236}">
                <a16:creationId xmlns:a16="http://schemas.microsoft.com/office/drawing/2014/main" id="{57FD4562-35A7-245C-A77A-CEA314C7C9A9}"/>
              </a:ext>
            </a:extLst>
          </p:cNvPr>
          <p:cNvSpPr>
            <a:spLocks noGrp="1"/>
          </p:cNvSpPr>
          <p:nvPr>
            <p:ph type="sldNum" sz="quarter" idx="12"/>
          </p:nvPr>
        </p:nvSpPr>
        <p:spPr/>
        <p:txBody>
          <a:bodyPr/>
          <a:lstStyle/>
          <a:p>
            <a:fld id="{7EF2E46A-3595-3F48-9C6C-DAC7D7569F87}" type="slidenum">
              <a:rPr lang="en-US" smtClean="0"/>
              <a:pPr/>
              <a:t>23</a:t>
            </a:fld>
            <a:endParaRPr lang="en-US" dirty="0"/>
          </a:p>
        </p:txBody>
      </p:sp>
      <p:sp>
        <p:nvSpPr>
          <p:cNvPr id="8" name="TextBox 7">
            <a:extLst>
              <a:ext uri="{FF2B5EF4-FFF2-40B4-BE49-F238E27FC236}">
                <a16:creationId xmlns:a16="http://schemas.microsoft.com/office/drawing/2014/main" id="{F3B1AB37-D38C-8CFB-3713-F887B6183C89}"/>
              </a:ext>
            </a:extLst>
          </p:cNvPr>
          <p:cNvSpPr txBox="1"/>
          <p:nvPr/>
        </p:nvSpPr>
        <p:spPr>
          <a:xfrm>
            <a:off x="430695" y="955526"/>
            <a:ext cx="7096539" cy="3000821"/>
          </a:xfrm>
          <a:prstGeom prst="rect">
            <a:avLst/>
          </a:prstGeom>
          <a:noFill/>
        </p:spPr>
        <p:txBody>
          <a:bodyPr wrap="square">
            <a:spAutoFit/>
          </a:bodyPr>
          <a:lstStyle/>
          <a:p>
            <a:pPr marL="285750" indent="-285750">
              <a:buClr>
                <a:schemeClr val="accent1"/>
              </a:buClr>
              <a:buFont typeface="Arial" panose="020B0604020202020204" pitchFamily="34" charset="0"/>
              <a:buChar char="•"/>
            </a:pPr>
            <a:r>
              <a:rPr lang="en-US" dirty="0"/>
              <a:t>The Guidance reminds trustees of their responsibility for their charity’s financial management and for implementing and monitoring their charity’s internal financial controls, even if the detailed work is delegated</a:t>
            </a:r>
          </a:p>
          <a:p>
            <a:pPr marL="285750" indent="-285750">
              <a:buClr>
                <a:schemeClr val="accent1"/>
              </a:buClr>
              <a:buFont typeface="Arial" panose="020B0604020202020204" pitchFamily="34" charset="0"/>
              <a:buChar char="•"/>
            </a:pPr>
            <a:endParaRPr lang="en-US" dirty="0"/>
          </a:p>
          <a:p>
            <a:pPr marL="628650" lvl="1" indent="-285750">
              <a:buClr>
                <a:schemeClr val="accent1"/>
              </a:buClr>
              <a:buFont typeface="Arial" panose="020B0604020202020204" pitchFamily="34" charset="0"/>
              <a:buChar char="•"/>
            </a:pPr>
            <a:r>
              <a:rPr lang="en-US" dirty="0"/>
              <a:t>Reminder of general controls principles applicable to all charities</a:t>
            </a:r>
          </a:p>
          <a:p>
            <a:pPr marL="628650" lvl="1" indent="-285750">
              <a:buClr>
                <a:schemeClr val="accent1"/>
              </a:buClr>
              <a:buFont typeface="Arial" panose="020B0604020202020204" pitchFamily="34" charset="0"/>
              <a:buChar char="•"/>
            </a:pPr>
            <a:endParaRPr lang="en-US" dirty="0"/>
          </a:p>
          <a:p>
            <a:pPr marL="628650" lvl="1" indent="-285750">
              <a:buClr>
                <a:schemeClr val="accent1"/>
              </a:buClr>
              <a:buFont typeface="Arial" panose="020B0604020202020204" pitchFamily="34" charset="0"/>
              <a:buChar char="•"/>
            </a:pPr>
            <a:r>
              <a:rPr lang="en-US" dirty="0"/>
              <a:t>Updated section on operational risks and examples</a:t>
            </a:r>
          </a:p>
          <a:p>
            <a:pPr marL="628650" lvl="1" indent="-285750">
              <a:buClr>
                <a:schemeClr val="accent1"/>
              </a:buClr>
              <a:buFont typeface="Arial" panose="020B0604020202020204" pitchFamily="34" charset="0"/>
              <a:buChar char="•"/>
            </a:pPr>
            <a:endParaRPr lang="en-US" dirty="0"/>
          </a:p>
          <a:p>
            <a:pPr marL="628650" lvl="1" indent="-285750">
              <a:buClr>
                <a:schemeClr val="accent1"/>
              </a:buClr>
              <a:buFont typeface="Arial" panose="020B0604020202020204" pitchFamily="34" charset="0"/>
              <a:buChar char="•"/>
            </a:pPr>
            <a:r>
              <a:rPr lang="en-US" dirty="0"/>
              <a:t>Internal control ‘basics’ for key areas</a:t>
            </a:r>
          </a:p>
          <a:p>
            <a:pPr marL="285750" indent="-285750">
              <a:buClr>
                <a:schemeClr val="accent1"/>
              </a:buClr>
              <a:buFont typeface="Arial" panose="020B0604020202020204" pitchFamily="34" charset="0"/>
              <a:buChar char="•"/>
            </a:pPr>
            <a:endParaRPr lang="en-US" dirty="0"/>
          </a:p>
          <a:p>
            <a:pPr marL="285750" indent="-285750">
              <a:buClr>
                <a:schemeClr val="accent1"/>
              </a:buClr>
              <a:buFont typeface="Arial" panose="020B0604020202020204" pitchFamily="34" charset="0"/>
              <a:buChar char="•"/>
            </a:pPr>
            <a:r>
              <a:rPr lang="en-US" dirty="0"/>
              <a:t>How should you use the Checklist?</a:t>
            </a:r>
          </a:p>
          <a:p>
            <a:pPr marL="285750" indent="-285750">
              <a:buClr>
                <a:schemeClr val="accent1"/>
              </a:buClr>
              <a:buFont typeface="Arial" panose="020B0604020202020204" pitchFamily="34" charset="0"/>
              <a:buChar char="•"/>
            </a:pPr>
            <a:endParaRPr lang="en-US" dirty="0"/>
          </a:p>
          <a:p>
            <a:pPr marL="285750" indent="-285750">
              <a:buClr>
                <a:schemeClr val="accent1"/>
              </a:buClr>
              <a:buFont typeface="Arial" panose="020B0604020202020204" pitchFamily="34" charset="0"/>
              <a:buChar char="•"/>
            </a:pPr>
            <a:r>
              <a:rPr lang="en-US" dirty="0"/>
              <a:t>How do you / the Board know the controls listed are actually operating effectively, and working in practice?</a:t>
            </a:r>
          </a:p>
        </p:txBody>
      </p:sp>
      <p:pic>
        <p:nvPicPr>
          <p:cNvPr id="9" name="Picture 8">
            <a:extLst>
              <a:ext uri="{FF2B5EF4-FFF2-40B4-BE49-F238E27FC236}">
                <a16:creationId xmlns:a16="http://schemas.microsoft.com/office/drawing/2014/main" id="{C8874447-BEB5-0DA4-BDFA-6482CEA213F8}"/>
              </a:ext>
            </a:extLst>
          </p:cNvPr>
          <p:cNvPicPr>
            <a:picLocks noChangeAspect="1"/>
          </p:cNvPicPr>
          <p:nvPr/>
        </p:nvPicPr>
        <p:blipFill>
          <a:blip r:embed="rId3"/>
          <a:stretch>
            <a:fillRect/>
          </a:stretch>
        </p:blipFill>
        <p:spPr>
          <a:xfrm>
            <a:off x="809533" y="4110073"/>
            <a:ext cx="3933625" cy="433707"/>
          </a:xfrm>
          <a:prstGeom prst="rect">
            <a:avLst/>
          </a:prstGeom>
        </p:spPr>
      </p:pic>
    </p:spTree>
    <p:extLst>
      <p:ext uri="{BB962C8B-B14F-4D97-AF65-F5344CB8AC3E}">
        <p14:creationId xmlns:p14="http://schemas.microsoft.com/office/powerpoint/2010/main" val="1158379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FC8E831-10D9-6875-36F5-EC0DD8CAFAAB}"/>
              </a:ext>
            </a:extLst>
          </p:cNvPr>
          <p:cNvSpPr>
            <a:spLocks noGrp="1"/>
          </p:cNvSpPr>
          <p:nvPr>
            <p:ph type="title"/>
          </p:nvPr>
        </p:nvSpPr>
        <p:spPr/>
        <p:txBody>
          <a:bodyPr/>
          <a:lstStyle/>
          <a:p>
            <a:r>
              <a:rPr lang="en-GB" dirty="0"/>
              <a:t>CC8: Risks and controls</a:t>
            </a:r>
          </a:p>
        </p:txBody>
      </p:sp>
      <p:sp>
        <p:nvSpPr>
          <p:cNvPr id="5" name="Footer Placeholder 4">
            <a:extLst>
              <a:ext uri="{FF2B5EF4-FFF2-40B4-BE49-F238E27FC236}">
                <a16:creationId xmlns:a16="http://schemas.microsoft.com/office/drawing/2014/main" id="{DE680768-DF9E-7E0B-5C30-56D5EC1FED28}"/>
              </a:ext>
            </a:extLst>
          </p:cNvPr>
          <p:cNvSpPr>
            <a:spLocks noGrp="1"/>
          </p:cNvSpPr>
          <p:nvPr>
            <p:ph type="ftr" sz="quarter" idx="11"/>
          </p:nvPr>
        </p:nvSpPr>
        <p:spPr/>
        <p:txBody>
          <a:bodyPr/>
          <a:lstStyle/>
          <a:p>
            <a:r>
              <a:rPr lang="en-US" dirty="0"/>
              <a:t>HELPING YOU THRIVE IN A CHANGING WORLD</a:t>
            </a:r>
          </a:p>
        </p:txBody>
      </p:sp>
      <p:sp>
        <p:nvSpPr>
          <p:cNvPr id="6" name="Slide Number Placeholder 5">
            <a:extLst>
              <a:ext uri="{FF2B5EF4-FFF2-40B4-BE49-F238E27FC236}">
                <a16:creationId xmlns:a16="http://schemas.microsoft.com/office/drawing/2014/main" id="{BA67E966-C4FF-C6FA-F8AE-0342DECB8EE2}"/>
              </a:ext>
            </a:extLst>
          </p:cNvPr>
          <p:cNvSpPr>
            <a:spLocks noGrp="1"/>
          </p:cNvSpPr>
          <p:nvPr>
            <p:ph type="sldNum" sz="quarter" idx="12"/>
          </p:nvPr>
        </p:nvSpPr>
        <p:spPr/>
        <p:txBody>
          <a:bodyPr/>
          <a:lstStyle/>
          <a:p>
            <a:fld id="{7EF2E46A-3595-3F48-9C6C-DAC7D7569F87}" type="slidenum">
              <a:rPr lang="en-US" smtClean="0"/>
              <a:pPr/>
              <a:t>24</a:t>
            </a:fld>
            <a:endParaRPr lang="en-US" dirty="0"/>
          </a:p>
        </p:txBody>
      </p:sp>
      <p:pic>
        <p:nvPicPr>
          <p:cNvPr id="7" name="Picture 6">
            <a:extLst>
              <a:ext uri="{FF2B5EF4-FFF2-40B4-BE49-F238E27FC236}">
                <a16:creationId xmlns:a16="http://schemas.microsoft.com/office/drawing/2014/main" id="{B70ADB18-7736-A365-A361-C196EB2B91D6}"/>
              </a:ext>
            </a:extLst>
          </p:cNvPr>
          <p:cNvPicPr>
            <a:picLocks noChangeAspect="1"/>
          </p:cNvPicPr>
          <p:nvPr/>
        </p:nvPicPr>
        <p:blipFill>
          <a:blip r:embed="rId3"/>
          <a:stretch>
            <a:fillRect/>
          </a:stretch>
        </p:blipFill>
        <p:spPr>
          <a:xfrm>
            <a:off x="503237" y="1232232"/>
            <a:ext cx="3814070" cy="2680623"/>
          </a:xfrm>
          <a:prstGeom prst="rect">
            <a:avLst/>
          </a:prstGeom>
        </p:spPr>
      </p:pic>
      <p:pic>
        <p:nvPicPr>
          <p:cNvPr id="8" name="Picture 7">
            <a:extLst>
              <a:ext uri="{FF2B5EF4-FFF2-40B4-BE49-F238E27FC236}">
                <a16:creationId xmlns:a16="http://schemas.microsoft.com/office/drawing/2014/main" id="{29FE95B9-A5D9-95D3-2ABE-E4CD9F8AA7C0}"/>
              </a:ext>
            </a:extLst>
          </p:cNvPr>
          <p:cNvPicPr>
            <a:picLocks noChangeAspect="1"/>
          </p:cNvPicPr>
          <p:nvPr/>
        </p:nvPicPr>
        <p:blipFill>
          <a:blip r:embed="rId4"/>
          <a:stretch>
            <a:fillRect/>
          </a:stretch>
        </p:blipFill>
        <p:spPr>
          <a:xfrm>
            <a:off x="4722754" y="1232232"/>
            <a:ext cx="3918009" cy="2671573"/>
          </a:xfrm>
          <a:prstGeom prst="rect">
            <a:avLst/>
          </a:prstGeom>
        </p:spPr>
      </p:pic>
    </p:spTree>
    <p:extLst>
      <p:ext uri="{BB962C8B-B14F-4D97-AF65-F5344CB8AC3E}">
        <p14:creationId xmlns:p14="http://schemas.microsoft.com/office/powerpoint/2010/main" val="1114287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B6B26F-0C36-93B8-7C00-F4C3261D4B9E}"/>
              </a:ext>
            </a:extLst>
          </p:cNvPr>
          <p:cNvSpPr>
            <a:spLocks noGrp="1"/>
          </p:cNvSpPr>
          <p:nvPr>
            <p:ph type="title"/>
          </p:nvPr>
        </p:nvSpPr>
        <p:spPr/>
        <p:txBody>
          <a:bodyPr>
            <a:normAutofit fontScale="90000"/>
          </a:bodyPr>
          <a:lstStyle/>
          <a:p>
            <a:br>
              <a:rPr lang="en-US" dirty="0"/>
            </a:br>
            <a:r>
              <a:rPr lang="en-US" sz="2000" dirty="0"/>
              <a:t>CC14 Investing charity money: guidance for trustees (August 2023)</a:t>
            </a:r>
            <a:br>
              <a:rPr lang="en-US" dirty="0"/>
            </a:br>
            <a:endParaRPr lang="en-GB" dirty="0"/>
          </a:p>
        </p:txBody>
      </p:sp>
      <p:sp>
        <p:nvSpPr>
          <p:cNvPr id="5" name="Footer Placeholder 4">
            <a:extLst>
              <a:ext uri="{FF2B5EF4-FFF2-40B4-BE49-F238E27FC236}">
                <a16:creationId xmlns:a16="http://schemas.microsoft.com/office/drawing/2014/main" id="{8FFBAF35-9968-FCC4-18D1-E6A184A16E14}"/>
              </a:ext>
            </a:extLst>
          </p:cNvPr>
          <p:cNvSpPr>
            <a:spLocks noGrp="1"/>
          </p:cNvSpPr>
          <p:nvPr>
            <p:ph type="ftr" sz="quarter" idx="11"/>
          </p:nvPr>
        </p:nvSpPr>
        <p:spPr/>
        <p:txBody>
          <a:bodyPr/>
          <a:lstStyle/>
          <a:p>
            <a:r>
              <a:rPr lang="en-US" dirty="0"/>
              <a:t>HELPING YOU THRIVE IN A CHANGING WORLD</a:t>
            </a:r>
          </a:p>
        </p:txBody>
      </p:sp>
      <p:sp>
        <p:nvSpPr>
          <p:cNvPr id="6" name="Slide Number Placeholder 5">
            <a:extLst>
              <a:ext uri="{FF2B5EF4-FFF2-40B4-BE49-F238E27FC236}">
                <a16:creationId xmlns:a16="http://schemas.microsoft.com/office/drawing/2014/main" id="{9CA0F417-FEF5-53FD-88D9-E776CC606615}"/>
              </a:ext>
            </a:extLst>
          </p:cNvPr>
          <p:cNvSpPr>
            <a:spLocks noGrp="1"/>
          </p:cNvSpPr>
          <p:nvPr>
            <p:ph type="sldNum" sz="quarter" idx="12"/>
          </p:nvPr>
        </p:nvSpPr>
        <p:spPr/>
        <p:txBody>
          <a:bodyPr/>
          <a:lstStyle/>
          <a:p>
            <a:fld id="{7EF2E46A-3595-3F48-9C6C-DAC7D7569F87}" type="slidenum">
              <a:rPr lang="en-US" smtClean="0"/>
              <a:pPr/>
              <a:t>25</a:t>
            </a:fld>
            <a:endParaRPr lang="en-US" dirty="0"/>
          </a:p>
        </p:txBody>
      </p:sp>
      <p:pic>
        <p:nvPicPr>
          <p:cNvPr id="7" name="Picture 6">
            <a:extLst>
              <a:ext uri="{FF2B5EF4-FFF2-40B4-BE49-F238E27FC236}">
                <a16:creationId xmlns:a16="http://schemas.microsoft.com/office/drawing/2014/main" id="{4F48A9C4-B332-33B2-5D99-3B0E960C9188}"/>
              </a:ext>
            </a:extLst>
          </p:cNvPr>
          <p:cNvPicPr>
            <a:picLocks noChangeAspect="1"/>
          </p:cNvPicPr>
          <p:nvPr/>
        </p:nvPicPr>
        <p:blipFill>
          <a:blip r:embed="rId3"/>
          <a:stretch>
            <a:fillRect/>
          </a:stretch>
        </p:blipFill>
        <p:spPr>
          <a:xfrm>
            <a:off x="503235" y="881039"/>
            <a:ext cx="7030624" cy="351532"/>
          </a:xfrm>
          <a:prstGeom prst="rect">
            <a:avLst/>
          </a:prstGeom>
        </p:spPr>
      </p:pic>
      <p:sp>
        <p:nvSpPr>
          <p:cNvPr id="9" name="TextBox 8">
            <a:extLst>
              <a:ext uri="{FF2B5EF4-FFF2-40B4-BE49-F238E27FC236}">
                <a16:creationId xmlns:a16="http://schemas.microsoft.com/office/drawing/2014/main" id="{88D41B42-EE7C-58B7-6C45-A7D4044FEE13}"/>
              </a:ext>
            </a:extLst>
          </p:cNvPr>
          <p:cNvSpPr txBox="1"/>
          <p:nvPr/>
        </p:nvSpPr>
        <p:spPr>
          <a:xfrm>
            <a:off x="443925" y="1263793"/>
            <a:ext cx="8563717" cy="2893100"/>
          </a:xfrm>
          <a:prstGeom prst="rect">
            <a:avLst/>
          </a:prstGeom>
          <a:noFill/>
        </p:spPr>
        <p:txBody>
          <a:bodyPr wrap="square">
            <a:spAutoFit/>
          </a:bodyPr>
          <a:lstStyle/>
          <a:p>
            <a:pPr marL="285750" indent="-285750">
              <a:buClr>
                <a:schemeClr val="accent1"/>
              </a:buClr>
              <a:buFont typeface="Arial" panose="020B0604020202020204" pitchFamily="34" charset="0"/>
              <a:buChar char="•"/>
            </a:pPr>
            <a:r>
              <a:rPr lang="en-US" sz="1400" dirty="0"/>
              <a:t>CC14 explains what trustees need to know and do to make financial and social investment decisions in line with their trustee duties</a:t>
            </a:r>
          </a:p>
          <a:p>
            <a:pPr>
              <a:buClr>
                <a:schemeClr val="accent1"/>
              </a:buClr>
            </a:pPr>
            <a:endParaRPr lang="en-US" sz="1400" dirty="0"/>
          </a:p>
          <a:p>
            <a:pPr marL="285750" indent="-285750">
              <a:buClr>
                <a:schemeClr val="accent1"/>
              </a:buClr>
              <a:buFont typeface="Arial" panose="020B0604020202020204" pitchFamily="34" charset="0"/>
              <a:buChar char="•"/>
            </a:pPr>
            <a:r>
              <a:rPr lang="en-US" sz="1400" dirty="0"/>
              <a:t>Accommodates the ‘Butler-Sloss’ judicial review outcome (2022)</a:t>
            </a:r>
          </a:p>
          <a:p>
            <a:pPr>
              <a:buClr>
                <a:schemeClr val="accent1"/>
              </a:buClr>
            </a:pPr>
            <a:endParaRPr lang="en-US" sz="1400" dirty="0"/>
          </a:p>
          <a:p>
            <a:pPr marL="285750" indent="-285750">
              <a:buClr>
                <a:schemeClr val="accent1"/>
              </a:buClr>
              <a:buFont typeface="Arial" panose="020B0604020202020204" pitchFamily="34" charset="0"/>
              <a:buChar char="•"/>
            </a:pPr>
            <a:r>
              <a:rPr lang="en-US" sz="1400" dirty="0"/>
              <a:t>CC14 now has a simpler structure and is easier to interpret; shows how to consider ‘ethical’ factors as part of the trustees’ investment approach, whilst also considering financial return</a:t>
            </a:r>
          </a:p>
          <a:p>
            <a:pPr>
              <a:buClr>
                <a:schemeClr val="accent1"/>
              </a:buClr>
            </a:pPr>
            <a:endParaRPr lang="en-US" sz="1400" dirty="0"/>
          </a:p>
          <a:p>
            <a:pPr marL="285750" indent="-285750">
              <a:buClr>
                <a:schemeClr val="accent1"/>
              </a:buClr>
              <a:buFont typeface="Arial" panose="020B0604020202020204" pitchFamily="34" charset="0"/>
              <a:buChar char="•"/>
            </a:pPr>
            <a:r>
              <a:rPr lang="en-US" sz="1400" dirty="0"/>
              <a:t>Uses simpler language to describe ‘social investments’ </a:t>
            </a:r>
          </a:p>
          <a:p>
            <a:pPr marL="285750" indent="-285750">
              <a:buClr>
                <a:schemeClr val="accent1"/>
              </a:buClr>
              <a:buFont typeface="Arial" panose="020B0604020202020204" pitchFamily="34" charset="0"/>
              <a:buChar char="•"/>
            </a:pPr>
            <a:endParaRPr lang="en-US" sz="1400" dirty="0"/>
          </a:p>
          <a:p>
            <a:pPr marL="285750" indent="-285750">
              <a:buClr>
                <a:schemeClr val="accent1"/>
              </a:buClr>
              <a:buFont typeface="Arial" panose="020B0604020202020204" pitchFamily="34" charset="0"/>
              <a:buChar char="•"/>
            </a:pPr>
            <a:r>
              <a:rPr lang="en-US" sz="1400" dirty="0"/>
              <a:t>Highlights the need for trustees to consider taking advice (or be clear why it isn’t needed, and keep a record of that), and to be prudent, whilst also considering loss of donors or reputational risk.</a:t>
            </a:r>
          </a:p>
          <a:p>
            <a:pPr marL="285750" indent="-285750">
              <a:buClr>
                <a:schemeClr val="accent1"/>
              </a:buClr>
              <a:buFont typeface="Arial" panose="020B0604020202020204" pitchFamily="34" charset="0"/>
              <a:buChar char="•"/>
            </a:pPr>
            <a:endParaRPr lang="en-US" sz="1400" dirty="0"/>
          </a:p>
        </p:txBody>
      </p:sp>
      <p:pic>
        <p:nvPicPr>
          <p:cNvPr id="10" name="Picture 9">
            <a:extLst>
              <a:ext uri="{FF2B5EF4-FFF2-40B4-BE49-F238E27FC236}">
                <a16:creationId xmlns:a16="http://schemas.microsoft.com/office/drawing/2014/main" id="{4D4C5CA1-A5B2-A757-DAE1-C1680F5A992D}"/>
              </a:ext>
            </a:extLst>
          </p:cNvPr>
          <p:cNvPicPr>
            <a:picLocks noChangeAspect="1"/>
          </p:cNvPicPr>
          <p:nvPr/>
        </p:nvPicPr>
        <p:blipFill>
          <a:blip r:embed="rId4"/>
          <a:stretch>
            <a:fillRect/>
          </a:stretch>
        </p:blipFill>
        <p:spPr>
          <a:xfrm>
            <a:off x="815709" y="4014234"/>
            <a:ext cx="7229407" cy="580790"/>
          </a:xfrm>
          <a:prstGeom prst="rect">
            <a:avLst/>
          </a:prstGeom>
        </p:spPr>
      </p:pic>
    </p:spTree>
    <p:extLst>
      <p:ext uri="{BB962C8B-B14F-4D97-AF65-F5344CB8AC3E}">
        <p14:creationId xmlns:p14="http://schemas.microsoft.com/office/powerpoint/2010/main" val="853723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EB723DE-6428-1E4A-5C02-5AE394F4A78B}"/>
              </a:ext>
            </a:extLst>
          </p:cNvPr>
          <p:cNvSpPr>
            <a:spLocks noGrp="1"/>
          </p:cNvSpPr>
          <p:nvPr>
            <p:ph type="ftr" sz="quarter" idx="10"/>
          </p:nvPr>
        </p:nvSpPr>
        <p:spPr/>
        <p:txBody>
          <a:bodyPr/>
          <a:lstStyle/>
          <a:p>
            <a:r>
              <a:rPr lang="en-US"/>
              <a:t>HELPING YOU THRIVE IN A CHANGING WORLD</a:t>
            </a:r>
            <a:endParaRPr lang="en-US" dirty="0"/>
          </a:p>
        </p:txBody>
      </p:sp>
      <p:sp>
        <p:nvSpPr>
          <p:cNvPr id="3" name="Slide Number Placeholder 2">
            <a:extLst>
              <a:ext uri="{FF2B5EF4-FFF2-40B4-BE49-F238E27FC236}">
                <a16:creationId xmlns:a16="http://schemas.microsoft.com/office/drawing/2014/main" id="{B114ED51-E11B-3D9B-44BD-51DEF777AA0C}"/>
              </a:ext>
            </a:extLst>
          </p:cNvPr>
          <p:cNvSpPr>
            <a:spLocks noGrp="1"/>
          </p:cNvSpPr>
          <p:nvPr>
            <p:ph type="sldNum" sz="quarter" idx="11"/>
          </p:nvPr>
        </p:nvSpPr>
        <p:spPr/>
        <p:txBody>
          <a:bodyPr/>
          <a:lstStyle/>
          <a:p>
            <a:fld id="{7EF2E46A-3595-3F48-9C6C-DAC7D7569F87}" type="slidenum">
              <a:rPr lang="en-US" smtClean="0"/>
              <a:pPr/>
              <a:t>26</a:t>
            </a:fld>
            <a:endParaRPr lang="en-US" dirty="0"/>
          </a:p>
        </p:txBody>
      </p:sp>
      <p:sp>
        <p:nvSpPr>
          <p:cNvPr id="4" name="Title 3">
            <a:extLst>
              <a:ext uri="{FF2B5EF4-FFF2-40B4-BE49-F238E27FC236}">
                <a16:creationId xmlns:a16="http://schemas.microsoft.com/office/drawing/2014/main" id="{1A658220-7C99-FAF4-070D-0CB3EE68FC6B}"/>
              </a:ext>
            </a:extLst>
          </p:cNvPr>
          <p:cNvSpPr>
            <a:spLocks noGrp="1"/>
          </p:cNvSpPr>
          <p:nvPr>
            <p:ph type="title"/>
          </p:nvPr>
        </p:nvSpPr>
        <p:spPr/>
        <p:txBody>
          <a:bodyPr/>
          <a:lstStyle/>
          <a:p>
            <a:r>
              <a:rPr lang="en-GB" dirty="0"/>
              <a:t>FRS 102 AND THE CHARITY SORP</a:t>
            </a:r>
          </a:p>
        </p:txBody>
      </p:sp>
    </p:spTree>
    <p:extLst>
      <p:ext uri="{BB962C8B-B14F-4D97-AF65-F5344CB8AC3E}">
        <p14:creationId xmlns:p14="http://schemas.microsoft.com/office/powerpoint/2010/main" val="10319283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7F5E7D-FF52-1C1E-AABC-649C78369CAE}"/>
              </a:ext>
            </a:extLst>
          </p:cNvPr>
          <p:cNvSpPr>
            <a:spLocks noGrp="1"/>
          </p:cNvSpPr>
          <p:nvPr>
            <p:ph type="title"/>
          </p:nvPr>
        </p:nvSpPr>
        <p:spPr/>
        <p:txBody>
          <a:bodyPr/>
          <a:lstStyle/>
          <a:p>
            <a:r>
              <a:rPr lang="en-US" dirty="0"/>
              <a:t>FRS 102 and the Charity SORP</a:t>
            </a:r>
            <a:endParaRPr lang="en-GB" dirty="0"/>
          </a:p>
        </p:txBody>
      </p:sp>
      <p:sp>
        <p:nvSpPr>
          <p:cNvPr id="5" name="Footer Placeholder 4">
            <a:extLst>
              <a:ext uri="{FF2B5EF4-FFF2-40B4-BE49-F238E27FC236}">
                <a16:creationId xmlns:a16="http://schemas.microsoft.com/office/drawing/2014/main" id="{B0148761-24A1-3338-3F52-71C7876A146A}"/>
              </a:ext>
            </a:extLst>
          </p:cNvPr>
          <p:cNvSpPr>
            <a:spLocks noGrp="1"/>
          </p:cNvSpPr>
          <p:nvPr>
            <p:ph type="ftr" sz="quarter" idx="11"/>
          </p:nvPr>
        </p:nvSpPr>
        <p:spPr/>
        <p:txBody>
          <a:bodyPr/>
          <a:lstStyle/>
          <a:p>
            <a:r>
              <a:rPr lang="en-US" dirty="0"/>
              <a:t>HELPING YOU THRIVE IN A CHANGING WORLD</a:t>
            </a:r>
          </a:p>
        </p:txBody>
      </p:sp>
      <p:sp>
        <p:nvSpPr>
          <p:cNvPr id="6" name="Slide Number Placeholder 5">
            <a:extLst>
              <a:ext uri="{FF2B5EF4-FFF2-40B4-BE49-F238E27FC236}">
                <a16:creationId xmlns:a16="http://schemas.microsoft.com/office/drawing/2014/main" id="{043B3506-7D77-37A1-4046-D1E5642E229E}"/>
              </a:ext>
            </a:extLst>
          </p:cNvPr>
          <p:cNvSpPr>
            <a:spLocks noGrp="1"/>
          </p:cNvSpPr>
          <p:nvPr>
            <p:ph type="sldNum" sz="quarter" idx="12"/>
          </p:nvPr>
        </p:nvSpPr>
        <p:spPr/>
        <p:txBody>
          <a:bodyPr/>
          <a:lstStyle/>
          <a:p>
            <a:fld id="{7EF2E46A-3595-3F48-9C6C-DAC7D7569F87}" type="slidenum">
              <a:rPr lang="en-US" smtClean="0"/>
              <a:pPr/>
              <a:t>27</a:t>
            </a:fld>
            <a:endParaRPr lang="en-US" dirty="0"/>
          </a:p>
        </p:txBody>
      </p:sp>
      <p:sp>
        <p:nvSpPr>
          <p:cNvPr id="8" name="TextBox 7">
            <a:extLst>
              <a:ext uri="{FF2B5EF4-FFF2-40B4-BE49-F238E27FC236}">
                <a16:creationId xmlns:a16="http://schemas.microsoft.com/office/drawing/2014/main" id="{5F145F63-9157-A8F9-3B77-653B874A13C0}"/>
              </a:ext>
            </a:extLst>
          </p:cNvPr>
          <p:cNvSpPr txBox="1"/>
          <p:nvPr/>
        </p:nvSpPr>
        <p:spPr>
          <a:xfrm>
            <a:off x="443947" y="1015557"/>
            <a:ext cx="6486939" cy="3074944"/>
          </a:xfrm>
          <a:prstGeom prst="rect">
            <a:avLst/>
          </a:prstGeom>
          <a:noFill/>
        </p:spPr>
        <p:txBody>
          <a:bodyPr wrap="square">
            <a:spAutoFit/>
          </a:bodyPr>
          <a:lstStyle/>
          <a:p>
            <a:r>
              <a:rPr lang="en-US" sz="1400" dirty="0"/>
              <a:t>For charity accounts showing a ‘true &amp; fair view’, the two key ‘ingredients’ are currently:</a:t>
            </a:r>
          </a:p>
          <a:p>
            <a:endParaRPr lang="en-US" sz="1400" dirty="0"/>
          </a:p>
          <a:p>
            <a:pPr marL="228600" indent="-228600">
              <a:buFont typeface="+mj-lt"/>
              <a:buAutoNum type="arabicPeriod"/>
            </a:pPr>
            <a:r>
              <a:rPr lang="en-US" sz="1400" b="1" dirty="0"/>
              <a:t>FRS 102 </a:t>
            </a:r>
            <a:r>
              <a:rPr lang="en-US" sz="1400" dirty="0"/>
              <a:t>(Jan 2022) </a:t>
            </a:r>
          </a:p>
          <a:p>
            <a:pPr marL="171450" indent="-171450">
              <a:buClr>
                <a:schemeClr val="accent1"/>
              </a:buClr>
              <a:buFont typeface="Arial" panose="020B0604020202020204" pitchFamily="34" charset="0"/>
              <a:buChar char="•"/>
            </a:pPr>
            <a:r>
              <a:rPr lang="en-US" sz="1400" dirty="0"/>
              <a:t>Underpins charity (and other) reporting in the UK</a:t>
            </a:r>
          </a:p>
          <a:p>
            <a:pPr marL="171450" indent="-171450">
              <a:buClr>
                <a:schemeClr val="accent1"/>
              </a:buClr>
              <a:buFont typeface="Arial" panose="020B0604020202020204" pitchFamily="34" charset="0"/>
              <a:buChar char="•"/>
            </a:pPr>
            <a:r>
              <a:rPr lang="en-US" sz="1400" dirty="0"/>
              <a:t>Awaiting publication of the revised FRS following the consultation on FRED 82 </a:t>
            </a:r>
          </a:p>
          <a:p>
            <a:pPr marL="171450" indent="-171450">
              <a:buClr>
                <a:schemeClr val="accent1"/>
              </a:buClr>
              <a:buFont typeface="Arial" panose="020B0604020202020204" pitchFamily="34" charset="0"/>
              <a:buChar char="•"/>
            </a:pPr>
            <a:r>
              <a:rPr lang="en-US" sz="1400" dirty="0"/>
              <a:t>Effective date for </a:t>
            </a:r>
            <a:r>
              <a:rPr lang="en-US" sz="1400" i="1" u="sng" dirty="0"/>
              <a:t>revised</a:t>
            </a:r>
            <a:r>
              <a:rPr lang="en-US" sz="1400" dirty="0"/>
              <a:t> FRS 102 is reporting periods beginning on or after </a:t>
            </a:r>
            <a:r>
              <a:rPr lang="en-US" sz="1400" b="1" dirty="0"/>
              <a:t>1 Jan 2026 (so 31 December 2026 or 31 March 2027 for most in the room)</a:t>
            </a:r>
          </a:p>
          <a:p>
            <a:pPr>
              <a:buClr>
                <a:schemeClr val="accent1"/>
              </a:buClr>
            </a:pPr>
            <a:endParaRPr lang="en-US" sz="1400" b="1" dirty="0"/>
          </a:p>
          <a:p>
            <a:endParaRPr lang="en-US" sz="1400" dirty="0"/>
          </a:p>
          <a:p>
            <a:pPr>
              <a:lnSpc>
                <a:spcPct val="94000"/>
              </a:lnSpc>
            </a:pPr>
            <a:r>
              <a:rPr lang="en-GB" sz="1400" b="1" dirty="0"/>
              <a:t>2.  Charities SORP (FRS 102) </a:t>
            </a:r>
            <a:r>
              <a:rPr lang="en-GB" sz="1400" dirty="0"/>
              <a:t>2</a:t>
            </a:r>
            <a:r>
              <a:rPr lang="en-GB" sz="1400" baseline="30000" dirty="0"/>
              <a:t>nd</a:t>
            </a:r>
            <a:r>
              <a:rPr lang="en-GB" sz="1400" dirty="0"/>
              <a:t> edition (Oct 2019)</a:t>
            </a:r>
          </a:p>
          <a:p>
            <a:pPr marL="457200" indent="-342900">
              <a:lnSpc>
                <a:spcPct val="94000"/>
              </a:lnSpc>
              <a:buClr>
                <a:schemeClr val="accent1"/>
              </a:buClr>
              <a:buFont typeface="Arial" panose="020B0604020202020204" pitchFamily="34" charset="0"/>
              <a:buChar char="•"/>
            </a:pPr>
            <a:r>
              <a:rPr lang="en-GB" sz="1400" dirty="0"/>
              <a:t>Being revised in line with the revised FRS 102 – timeline?</a:t>
            </a:r>
          </a:p>
          <a:p>
            <a:endParaRPr lang="en-US" dirty="0"/>
          </a:p>
        </p:txBody>
      </p:sp>
      <p:pic>
        <p:nvPicPr>
          <p:cNvPr id="9" name="Picture 8">
            <a:extLst>
              <a:ext uri="{FF2B5EF4-FFF2-40B4-BE49-F238E27FC236}">
                <a16:creationId xmlns:a16="http://schemas.microsoft.com/office/drawing/2014/main" id="{DF286372-392F-9E8A-F2B4-60A646DE2855}"/>
              </a:ext>
            </a:extLst>
          </p:cNvPr>
          <p:cNvPicPr>
            <a:picLocks noChangeAspect="1"/>
          </p:cNvPicPr>
          <p:nvPr/>
        </p:nvPicPr>
        <p:blipFill>
          <a:blip r:embed="rId3"/>
          <a:stretch>
            <a:fillRect/>
          </a:stretch>
        </p:blipFill>
        <p:spPr>
          <a:xfrm>
            <a:off x="6930886" y="1160039"/>
            <a:ext cx="1994872" cy="3189059"/>
          </a:xfrm>
          <a:prstGeom prst="rect">
            <a:avLst/>
          </a:prstGeom>
        </p:spPr>
      </p:pic>
    </p:spTree>
    <p:extLst>
      <p:ext uri="{BB962C8B-B14F-4D97-AF65-F5344CB8AC3E}">
        <p14:creationId xmlns:p14="http://schemas.microsoft.com/office/powerpoint/2010/main" val="3533770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7F5E7D-FF52-1C1E-AABC-649C78369CAE}"/>
              </a:ext>
            </a:extLst>
          </p:cNvPr>
          <p:cNvSpPr>
            <a:spLocks noGrp="1"/>
          </p:cNvSpPr>
          <p:nvPr>
            <p:ph type="title"/>
          </p:nvPr>
        </p:nvSpPr>
        <p:spPr/>
        <p:txBody>
          <a:bodyPr/>
          <a:lstStyle/>
          <a:p>
            <a:r>
              <a:rPr lang="en-US" dirty="0"/>
              <a:t>FRS 102 and the Charity SORP</a:t>
            </a:r>
            <a:endParaRPr lang="en-GB" dirty="0"/>
          </a:p>
        </p:txBody>
      </p:sp>
      <p:sp>
        <p:nvSpPr>
          <p:cNvPr id="5" name="Footer Placeholder 4">
            <a:extLst>
              <a:ext uri="{FF2B5EF4-FFF2-40B4-BE49-F238E27FC236}">
                <a16:creationId xmlns:a16="http://schemas.microsoft.com/office/drawing/2014/main" id="{B0148761-24A1-3338-3F52-71C7876A146A}"/>
              </a:ext>
            </a:extLst>
          </p:cNvPr>
          <p:cNvSpPr>
            <a:spLocks noGrp="1"/>
          </p:cNvSpPr>
          <p:nvPr>
            <p:ph type="ftr" sz="quarter" idx="11"/>
          </p:nvPr>
        </p:nvSpPr>
        <p:spPr/>
        <p:txBody>
          <a:bodyPr/>
          <a:lstStyle/>
          <a:p>
            <a:r>
              <a:rPr lang="en-US" dirty="0"/>
              <a:t>HELPING YOU THRIVE IN A CHANGING WORLD</a:t>
            </a:r>
          </a:p>
        </p:txBody>
      </p:sp>
      <p:sp>
        <p:nvSpPr>
          <p:cNvPr id="6" name="Slide Number Placeholder 5">
            <a:extLst>
              <a:ext uri="{FF2B5EF4-FFF2-40B4-BE49-F238E27FC236}">
                <a16:creationId xmlns:a16="http://schemas.microsoft.com/office/drawing/2014/main" id="{043B3506-7D77-37A1-4046-D1E5642E229E}"/>
              </a:ext>
            </a:extLst>
          </p:cNvPr>
          <p:cNvSpPr>
            <a:spLocks noGrp="1"/>
          </p:cNvSpPr>
          <p:nvPr>
            <p:ph type="sldNum" sz="quarter" idx="12"/>
          </p:nvPr>
        </p:nvSpPr>
        <p:spPr/>
        <p:txBody>
          <a:bodyPr/>
          <a:lstStyle/>
          <a:p>
            <a:fld id="{7EF2E46A-3595-3F48-9C6C-DAC7D7569F87}" type="slidenum">
              <a:rPr lang="en-US" smtClean="0"/>
              <a:pPr/>
              <a:t>28</a:t>
            </a:fld>
            <a:endParaRPr lang="en-US" dirty="0"/>
          </a:p>
        </p:txBody>
      </p:sp>
      <p:sp>
        <p:nvSpPr>
          <p:cNvPr id="8" name="TextBox 7">
            <a:extLst>
              <a:ext uri="{FF2B5EF4-FFF2-40B4-BE49-F238E27FC236}">
                <a16:creationId xmlns:a16="http://schemas.microsoft.com/office/drawing/2014/main" id="{5F145F63-9157-A8F9-3B77-653B874A13C0}"/>
              </a:ext>
            </a:extLst>
          </p:cNvPr>
          <p:cNvSpPr txBox="1"/>
          <p:nvPr/>
        </p:nvSpPr>
        <p:spPr>
          <a:xfrm>
            <a:off x="443947" y="1015557"/>
            <a:ext cx="6815106" cy="4160883"/>
          </a:xfrm>
          <a:prstGeom prst="rect">
            <a:avLst/>
          </a:prstGeom>
          <a:noFill/>
        </p:spPr>
        <p:txBody>
          <a:bodyPr wrap="square">
            <a:spAutoFit/>
          </a:bodyPr>
          <a:lstStyle/>
          <a:p>
            <a:pPr marL="342900" indent="-342900">
              <a:lnSpc>
                <a:spcPct val="94000"/>
              </a:lnSpc>
              <a:spcBef>
                <a:spcPts val="1000"/>
              </a:spcBef>
              <a:buFont typeface="Arial" panose="020B0604020202020204" pitchFamily="34" charset="0"/>
              <a:buChar char="•"/>
            </a:pPr>
            <a:r>
              <a:rPr lang="en-GB" sz="1400" dirty="0"/>
              <a:t>FRED 82 consultation on revisions to FRS 102 now closed </a:t>
            </a:r>
          </a:p>
          <a:p>
            <a:pPr marL="342900" indent="-342900">
              <a:lnSpc>
                <a:spcPct val="94000"/>
              </a:lnSpc>
              <a:spcBef>
                <a:spcPts val="1000"/>
              </a:spcBef>
              <a:buFont typeface="Arial" panose="020B0604020202020204" pitchFamily="34" charset="0"/>
              <a:buChar char="•"/>
            </a:pPr>
            <a:r>
              <a:rPr lang="en-GB" sz="1400" dirty="0"/>
              <a:t>Engagement from charity professionals remains important as the next version of FRS 102 will continue to form the foundation for the next Charities SORP</a:t>
            </a:r>
          </a:p>
          <a:p>
            <a:pPr marL="342900" indent="-342900">
              <a:lnSpc>
                <a:spcPct val="94000"/>
              </a:lnSpc>
              <a:spcBef>
                <a:spcPts val="1000"/>
              </a:spcBef>
              <a:buFont typeface="Arial" panose="020B0604020202020204" pitchFamily="34" charset="0"/>
              <a:buChar char="•"/>
            </a:pPr>
            <a:r>
              <a:rPr lang="en-GB" sz="1400" dirty="0"/>
              <a:t>Key issues include:</a:t>
            </a:r>
          </a:p>
          <a:p>
            <a:pPr marL="685800" lvl="1" indent="-228600">
              <a:lnSpc>
                <a:spcPct val="94000"/>
              </a:lnSpc>
              <a:spcBef>
                <a:spcPts val="1000"/>
              </a:spcBef>
              <a:buFont typeface="Arial"/>
              <a:buChar char="•"/>
            </a:pPr>
            <a:r>
              <a:rPr lang="en-GB" sz="1400" b="1" dirty="0"/>
              <a:t>Revenue recognition</a:t>
            </a:r>
            <a:r>
              <a:rPr lang="en-GB" sz="1400" dirty="0"/>
              <a:t> esp. for ‘contracts’; ‘non-exchange’ transactions (donated goods and facilities)</a:t>
            </a:r>
          </a:p>
          <a:p>
            <a:pPr marL="685800" lvl="1" indent="-228600">
              <a:lnSpc>
                <a:spcPct val="94000"/>
              </a:lnSpc>
              <a:spcBef>
                <a:spcPts val="1000"/>
              </a:spcBef>
              <a:buFont typeface="Arial"/>
              <a:buChar char="•"/>
            </a:pPr>
            <a:r>
              <a:rPr lang="en-GB" sz="1400" b="1" dirty="0"/>
              <a:t>Lease accounting </a:t>
            </a:r>
            <a:r>
              <a:rPr lang="en-GB" sz="1400" dirty="0"/>
              <a:t>– significant / onerous changes for charities if lessees are required to recognise all leases on the balance sheet (limited exceptions, and no option for charities to apply FRS 105 instead)</a:t>
            </a:r>
            <a:endParaRPr lang="en-GB" sz="1400" b="1" dirty="0"/>
          </a:p>
          <a:p>
            <a:pPr marL="685800" lvl="1" indent="-228600">
              <a:lnSpc>
                <a:spcPct val="94000"/>
              </a:lnSpc>
              <a:spcBef>
                <a:spcPts val="1000"/>
              </a:spcBef>
              <a:buFont typeface="Arial"/>
              <a:buChar char="•"/>
            </a:pPr>
            <a:r>
              <a:rPr lang="en-GB" sz="1400" b="1" dirty="0"/>
              <a:t>Impact reporting, ESG, Charity Governance Code, EDI</a:t>
            </a:r>
            <a:r>
              <a:rPr lang="en-GB" sz="1400" dirty="0"/>
              <a:t> – will any of these be mandated</a:t>
            </a:r>
          </a:p>
          <a:p>
            <a:pPr marL="685800" lvl="1" indent="-228600">
              <a:lnSpc>
                <a:spcPct val="94000"/>
              </a:lnSpc>
              <a:spcBef>
                <a:spcPts val="1000"/>
              </a:spcBef>
              <a:buFont typeface="Arial"/>
              <a:buChar char="•"/>
            </a:pPr>
            <a:r>
              <a:rPr lang="en-GB" sz="1400" dirty="0"/>
              <a:t>Concepts of </a:t>
            </a:r>
            <a:r>
              <a:rPr lang="en-GB" sz="1400" b="1" dirty="0"/>
              <a:t>proportionality, complexity and comparability </a:t>
            </a:r>
            <a:r>
              <a:rPr lang="en-GB" sz="1400" dirty="0"/>
              <a:t>throughout….</a:t>
            </a:r>
          </a:p>
          <a:p>
            <a:pPr marL="0" lvl="1">
              <a:lnSpc>
                <a:spcPct val="94000"/>
              </a:lnSpc>
              <a:spcBef>
                <a:spcPts val="1000"/>
              </a:spcBef>
            </a:pPr>
            <a:r>
              <a:rPr lang="en-GB" sz="1400" b="1" i="1" u="sng" dirty="0"/>
              <a:t>Consultation on the next SORP expected in mid to late 2024</a:t>
            </a:r>
          </a:p>
          <a:p>
            <a:pPr marL="457200" lvl="1">
              <a:lnSpc>
                <a:spcPct val="94000"/>
              </a:lnSpc>
              <a:spcBef>
                <a:spcPts val="1000"/>
              </a:spcBef>
            </a:pPr>
            <a:endParaRPr lang="en-GB" sz="1400" dirty="0"/>
          </a:p>
          <a:p>
            <a:endParaRPr lang="en-US" dirty="0"/>
          </a:p>
        </p:txBody>
      </p:sp>
      <p:pic>
        <p:nvPicPr>
          <p:cNvPr id="2" name="Picture 1" descr="Graphical user interface, application&#10;&#10;Description automatically generated">
            <a:extLst>
              <a:ext uri="{FF2B5EF4-FFF2-40B4-BE49-F238E27FC236}">
                <a16:creationId xmlns:a16="http://schemas.microsoft.com/office/drawing/2014/main" id="{CFF7F7A8-50AF-0323-8A85-D46942A496BC}"/>
              </a:ext>
            </a:extLst>
          </p:cNvPr>
          <p:cNvPicPr>
            <a:picLocks noChangeAspect="1"/>
          </p:cNvPicPr>
          <p:nvPr/>
        </p:nvPicPr>
        <p:blipFill>
          <a:blip r:embed="rId3"/>
          <a:stretch>
            <a:fillRect/>
          </a:stretch>
        </p:blipFill>
        <p:spPr>
          <a:xfrm>
            <a:off x="7259053" y="1660358"/>
            <a:ext cx="1669349" cy="2233682"/>
          </a:xfrm>
          <a:prstGeom prst="rect">
            <a:avLst/>
          </a:prstGeom>
          <a:ln w="19050">
            <a:solidFill>
              <a:schemeClr val="tx1"/>
            </a:solidFill>
          </a:ln>
        </p:spPr>
      </p:pic>
    </p:spTree>
    <p:extLst>
      <p:ext uri="{BB962C8B-B14F-4D97-AF65-F5344CB8AC3E}">
        <p14:creationId xmlns:p14="http://schemas.microsoft.com/office/powerpoint/2010/main" val="3562089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 calcmode="lin" valueType="num">
                                      <p:cBhvr additive="base">
                                        <p:cTn id="11"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 calcmode="lin" valueType="num">
                                      <p:cBhvr additive="base">
                                        <p:cTn id="1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Effect transition="in" filter="barn(inVertical)">
                                      <p:cBhvr>
                                        <p:cTn id="21" dur="500"/>
                                        <p:tgtEl>
                                          <p:spTgt spid="8">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8">
                                            <p:txEl>
                                              <p:pRg st="4" end="4"/>
                                            </p:txEl>
                                          </p:spTgt>
                                        </p:tgtEl>
                                        <p:attrNameLst>
                                          <p:attrName>style.visibility</p:attrName>
                                        </p:attrNameLst>
                                      </p:cBhvr>
                                      <p:to>
                                        <p:strVal val="visible"/>
                                      </p:to>
                                    </p:set>
                                    <p:animEffect transition="in" filter="barn(inVertical)">
                                      <p:cBhvr>
                                        <p:cTn id="26" dur="500"/>
                                        <p:tgtEl>
                                          <p:spTgt spid="8">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8">
                                            <p:txEl>
                                              <p:pRg st="5" end="5"/>
                                            </p:txEl>
                                          </p:spTgt>
                                        </p:tgtEl>
                                        <p:attrNameLst>
                                          <p:attrName>style.visibility</p:attrName>
                                        </p:attrNameLst>
                                      </p:cBhvr>
                                      <p:to>
                                        <p:strVal val="visible"/>
                                      </p:to>
                                    </p:set>
                                    <p:animEffect transition="in" filter="barn(inVertical)">
                                      <p:cBhvr>
                                        <p:cTn id="31" dur="500"/>
                                        <p:tgtEl>
                                          <p:spTgt spid="8">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8">
                                            <p:txEl>
                                              <p:pRg st="6" end="6"/>
                                            </p:txEl>
                                          </p:spTgt>
                                        </p:tgtEl>
                                        <p:attrNameLst>
                                          <p:attrName>style.visibility</p:attrName>
                                        </p:attrNameLst>
                                      </p:cBhvr>
                                      <p:to>
                                        <p:strVal val="visible"/>
                                      </p:to>
                                    </p:set>
                                    <p:animEffect transition="in" filter="barn(inVertical)">
                                      <p:cBhvr>
                                        <p:cTn id="36" dur="500"/>
                                        <p:tgtEl>
                                          <p:spTgt spid="8">
                                            <p:txEl>
                                              <p:pRg st="6" end="6"/>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8">
                                            <p:txEl>
                                              <p:pRg st="7" end="7"/>
                                            </p:txEl>
                                          </p:spTgt>
                                        </p:tgtEl>
                                        <p:attrNameLst>
                                          <p:attrName>style.visibility</p:attrName>
                                        </p:attrNameLst>
                                      </p:cBhvr>
                                      <p:to>
                                        <p:strVal val="visible"/>
                                      </p:to>
                                    </p:set>
                                    <p:anim calcmode="lin" valueType="num">
                                      <p:cBhvr additive="base">
                                        <p:cTn id="41" dur="500" fill="hold"/>
                                        <p:tgtEl>
                                          <p:spTgt spid="8">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8">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23D4327-2D8D-9B18-A90F-A4AE166E4520}"/>
              </a:ext>
            </a:extLst>
          </p:cNvPr>
          <p:cNvSpPr>
            <a:spLocks noGrp="1"/>
          </p:cNvSpPr>
          <p:nvPr>
            <p:ph type="ftr" sz="quarter" idx="10"/>
          </p:nvPr>
        </p:nvSpPr>
        <p:spPr/>
        <p:txBody>
          <a:bodyPr/>
          <a:lstStyle/>
          <a:p>
            <a:r>
              <a:rPr lang="en-US"/>
              <a:t>HELPING YOU THRIVE IN A CHANGING WORLD</a:t>
            </a:r>
            <a:endParaRPr lang="en-US" dirty="0"/>
          </a:p>
        </p:txBody>
      </p:sp>
      <p:sp>
        <p:nvSpPr>
          <p:cNvPr id="3" name="Slide Number Placeholder 2">
            <a:extLst>
              <a:ext uri="{FF2B5EF4-FFF2-40B4-BE49-F238E27FC236}">
                <a16:creationId xmlns:a16="http://schemas.microsoft.com/office/drawing/2014/main" id="{7C9CCA22-8CE5-DDBE-D011-85F497E174A5}"/>
              </a:ext>
            </a:extLst>
          </p:cNvPr>
          <p:cNvSpPr>
            <a:spLocks noGrp="1"/>
          </p:cNvSpPr>
          <p:nvPr>
            <p:ph type="sldNum" sz="quarter" idx="11"/>
          </p:nvPr>
        </p:nvSpPr>
        <p:spPr/>
        <p:txBody>
          <a:bodyPr/>
          <a:lstStyle/>
          <a:p>
            <a:fld id="{7EF2E46A-3595-3F48-9C6C-DAC7D7569F87}" type="slidenum">
              <a:rPr lang="en-US" smtClean="0"/>
              <a:pPr/>
              <a:t>29</a:t>
            </a:fld>
            <a:endParaRPr lang="en-US" dirty="0"/>
          </a:p>
        </p:txBody>
      </p:sp>
      <p:sp>
        <p:nvSpPr>
          <p:cNvPr id="4" name="Title 3">
            <a:extLst>
              <a:ext uri="{FF2B5EF4-FFF2-40B4-BE49-F238E27FC236}">
                <a16:creationId xmlns:a16="http://schemas.microsoft.com/office/drawing/2014/main" id="{B1F79825-1D39-FB5B-F486-CD7BEBBF0021}"/>
              </a:ext>
            </a:extLst>
          </p:cNvPr>
          <p:cNvSpPr>
            <a:spLocks noGrp="1"/>
          </p:cNvSpPr>
          <p:nvPr>
            <p:ph type="title"/>
          </p:nvPr>
        </p:nvSpPr>
        <p:spPr/>
        <p:txBody>
          <a:bodyPr/>
          <a:lstStyle/>
          <a:p>
            <a:r>
              <a:rPr lang="en-GB" dirty="0"/>
              <a:t>EMERGING AND ACCELERATING RISKS – EDI AND ESG………</a:t>
            </a:r>
          </a:p>
        </p:txBody>
      </p:sp>
    </p:spTree>
    <p:extLst>
      <p:ext uri="{BB962C8B-B14F-4D97-AF65-F5344CB8AC3E}">
        <p14:creationId xmlns:p14="http://schemas.microsoft.com/office/powerpoint/2010/main" val="36363829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9C25D0F-C422-4CE6-8421-D620AB37147D}"/>
              </a:ext>
            </a:extLst>
          </p:cNvPr>
          <p:cNvSpPr>
            <a:spLocks noGrp="1"/>
          </p:cNvSpPr>
          <p:nvPr>
            <p:ph type="title"/>
          </p:nvPr>
        </p:nvSpPr>
        <p:spPr/>
        <p:txBody>
          <a:bodyPr/>
          <a:lstStyle/>
          <a:p>
            <a:r>
              <a:rPr lang="en-GB" dirty="0"/>
              <a:t>Agenda – Technical and charity sector updates</a:t>
            </a:r>
          </a:p>
        </p:txBody>
      </p:sp>
      <p:sp>
        <p:nvSpPr>
          <p:cNvPr id="5" name="Footer Placeholder 4">
            <a:extLst>
              <a:ext uri="{FF2B5EF4-FFF2-40B4-BE49-F238E27FC236}">
                <a16:creationId xmlns:a16="http://schemas.microsoft.com/office/drawing/2014/main" id="{2130C502-82F4-5CE9-5B41-6A1B29F33201}"/>
              </a:ext>
            </a:extLst>
          </p:cNvPr>
          <p:cNvSpPr>
            <a:spLocks noGrp="1"/>
          </p:cNvSpPr>
          <p:nvPr>
            <p:ph type="ftr" sz="quarter" idx="11"/>
          </p:nvPr>
        </p:nvSpPr>
        <p:spPr/>
        <p:txBody>
          <a:bodyPr/>
          <a:lstStyle/>
          <a:p>
            <a:r>
              <a:rPr lang="en-US" dirty="0"/>
              <a:t>HELPING YOU THRIVE IN A CHANGING WORLD</a:t>
            </a:r>
          </a:p>
        </p:txBody>
      </p:sp>
      <p:sp>
        <p:nvSpPr>
          <p:cNvPr id="6" name="Slide Number Placeholder 5">
            <a:extLst>
              <a:ext uri="{FF2B5EF4-FFF2-40B4-BE49-F238E27FC236}">
                <a16:creationId xmlns:a16="http://schemas.microsoft.com/office/drawing/2014/main" id="{DC363900-31ED-5975-6DB3-26E361E3FC0A}"/>
              </a:ext>
            </a:extLst>
          </p:cNvPr>
          <p:cNvSpPr>
            <a:spLocks noGrp="1"/>
          </p:cNvSpPr>
          <p:nvPr>
            <p:ph type="sldNum" sz="quarter" idx="12"/>
          </p:nvPr>
        </p:nvSpPr>
        <p:spPr/>
        <p:txBody>
          <a:bodyPr/>
          <a:lstStyle/>
          <a:p>
            <a:fld id="{7EF2E46A-3595-3F48-9C6C-DAC7D7569F87}" type="slidenum">
              <a:rPr lang="en-US" smtClean="0"/>
              <a:pPr/>
              <a:t>3</a:t>
            </a:fld>
            <a:endParaRPr lang="en-US" dirty="0"/>
          </a:p>
        </p:txBody>
      </p:sp>
      <p:sp>
        <p:nvSpPr>
          <p:cNvPr id="9" name="Content Placeholder 2">
            <a:extLst>
              <a:ext uri="{FF2B5EF4-FFF2-40B4-BE49-F238E27FC236}">
                <a16:creationId xmlns:a16="http://schemas.microsoft.com/office/drawing/2014/main" id="{EEDA8AD0-8766-6ECF-E450-B758236DC954}"/>
              </a:ext>
            </a:extLst>
          </p:cNvPr>
          <p:cNvSpPr>
            <a:spLocks noGrp="1"/>
          </p:cNvSpPr>
          <p:nvPr>
            <p:ph idx="1"/>
          </p:nvPr>
        </p:nvSpPr>
        <p:spPr>
          <a:xfrm>
            <a:off x="503237" y="1219121"/>
            <a:ext cx="8124457" cy="2832326"/>
          </a:xfrm>
        </p:spPr>
        <p:txBody>
          <a:bodyPr>
            <a:normAutofit/>
          </a:bodyPr>
          <a:lstStyle/>
          <a:p>
            <a:pPr marL="342900" indent="-342900">
              <a:lnSpc>
                <a:spcPct val="150000"/>
              </a:lnSpc>
              <a:buFont typeface="Wingdings" panose="05000000000000000000" pitchFamily="2" charset="2"/>
              <a:buChar char="§"/>
            </a:pPr>
            <a:r>
              <a:rPr lang="en-GB" sz="1600" dirty="0"/>
              <a:t>The sector press over the past 6-12 months – risk?</a:t>
            </a:r>
          </a:p>
          <a:p>
            <a:pPr marL="342900" indent="-342900">
              <a:lnSpc>
                <a:spcPct val="150000"/>
              </a:lnSpc>
              <a:buFont typeface="Wingdings" panose="05000000000000000000" pitchFamily="2" charset="2"/>
              <a:buChar char="§"/>
            </a:pPr>
            <a:r>
              <a:rPr lang="en-GB" sz="1600" dirty="0"/>
              <a:t>Governance and risk – what are we seeing from our reviews?</a:t>
            </a:r>
          </a:p>
          <a:p>
            <a:pPr marL="342900" indent="-342900">
              <a:lnSpc>
                <a:spcPct val="150000"/>
              </a:lnSpc>
              <a:buFont typeface="Wingdings" panose="05000000000000000000" pitchFamily="2" charset="2"/>
              <a:buChar char="§"/>
            </a:pPr>
            <a:r>
              <a:rPr lang="en-GB" sz="1600"/>
              <a:t>The </a:t>
            </a:r>
            <a:r>
              <a:rPr lang="en-GB" sz="1600" dirty="0"/>
              <a:t>risk of fraud and cyber fraud</a:t>
            </a:r>
          </a:p>
          <a:p>
            <a:pPr marL="342900" indent="-342900">
              <a:lnSpc>
                <a:spcPct val="150000"/>
              </a:lnSpc>
              <a:buFont typeface="Wingdings" panose="05000000000000000000" pitchFamily="2" charset="2"/>
              <a:buChar char="§"/>
            </a:pPr>
            <a:r>
              <a:rPr lang="en-GB" sz="1600" dirty="0"/>
              <a:t>CC8 and CC14 – back to basics and investment conundrums </a:t>
            </a:r>
          </a:p>
          <a:p>
            <a:pPr marL="342900" indent="-342900">
              <a:lnSpc>
                <a:spcPct val="150000"/>
              </a:lnSpc>
              <a:buFont typeface="Wingdings" panose="05000000000000000000" pitchFamily="2" charset="2"/>
              <a:buChar char="§"/>
            </a:pPr>
            <a:r>
              <a:rPr lang="en-GB" sz="1600" dirty="0"/>
              <a:t>The risk of change and complexity – FRS 102 and the Charity SORP</a:t>
            </a:r>
          </a:p>
          <a:p>
            <a:pPr marL="342900" indent="-342900">
              <a:lnSpc>
                <a:spcPct val="150000"/>
              </a:lnSpc>
              <a:buFont typeface="Wingdings" panose="05000000000000000000" pitchFamily="2" charset="2"/>
              <a:buChar char="§"/>
            </a:pPr>
            <a:r>
              <a:rPr lang="en-GB" sz="1600" dirty="0"/>
              <a:t>Emerging and accelerating risks – E(E)DI and ESG</a:t>
            </a:r>
          </a:p>
          <a:p>
            <a:pPr marL="342900" indent="-342900">
              <a:lnSpc>
                <a:spcPct val="150000"/>
              </a:lnSpc>
              <a:buFont typeface="Wingdings" panose="05000000000000000000" pitchFamily="2" charset="2"/>
              <a:buChar char="§"/>
            </a:pPr>
            <a:r>
              <a:rPr lang="en-GB" sz="1600" dirty="0"/>
              <a:t>Time for questions (if we’ve spoken fast enough!)….</a:t>
            </a:r>
          </a:p>
          <a:p>
            <a:pPr marL="285664" indent="-285664">
              <a:buFont typeface="Arial" panose="020B0604020202020204" pitchFamily="34" charset="0"/>
              <a:buChar char="•"/>
            </a:pPr>
            <a:endParaRPr lang="en-GB" dirty="0"/>
          </a:p>
          <a:p>
            <a:pPr marL="285664" indent="-285664">
              <a:buFont typeface="Arial" panose="020B0604020202020204" pitchFamily="34" charset="0"/>
              <a:buChar char="•"/>
            </a:pPr>
            <a:endParaRPr lang="en-GB" dirty="0"/>
          </a:p>
          <a:p>
            <a:pPr marL="285664" indent="-285664">
              <a:buFont typeface="Arial" panose="020B0604020202020204" pitchFamily="34" charset="0"/>
              <a:buChar char="•"/>
            </a:pPr>
            <a:endParaRPr lang="en-GB" dirty="0"/>
          </a:p>
        </p:txBody>
      </p:sp>
    </p:spTree>
    <p:extLst>
      <p:ext uri="{BB962C8B-B14F-4D97-AF65-F5344CB8AC3E}">
        <p14:creationId xmlns:p14="http://schemas.microsoft.com/office/powerpoint/2010/main" val="1654133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C28EA46-B656-E944-95DF-22578AF12801}"/>
              </a:ext>
            </a:extLst>
          </p:cNvPr>
          <p:cNvSpPr>
            <a:spLocks noGrp="1"/>
          </p:cNvSpPr>
          <p:nvPr>
            <p:ph type="title"/>
          </p:nvPr>
        </p:nvSpPr>
        <p:spPr/>
        <p:txBody>
          <a:bodyPr>
            <a:normAutofit/>
          </a:bodyPr>
          <a:lstStyle/>
          <a:p>
            <a:r>
              <a:rPr lang="en-US" dirty="0">
                <a:solidFill>
                  <a:schemeClr val="bg2"/>
                </a:solidFill>
              </a:rPr>
              <a:t>Equality, (Equity), Diversity and Inclusion</a:t>
            </a:r>
          </a:p>
        </p:txBody>
      </p:sp>
      <p:sp>
        <p:nvSpPr>
          <p:cNvPr id="20" name="Slide Number Placeholder 19">
            <a:extLst>
              <a:ext uri="{FF2B5EF4-FFF2-40B4-BE49-F238E27FC236}">
                <a16:creationId xmlns:a16="http://schemas.microsoft.com/office/drawing/2014/main" id="{A5324B76-1F09-D444-9533-D449C838025E}"/>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EF2E46A-3595-3F48-9C6C-DAC7D7569F87}" type="slidenum">
              <a:rPr kumimoji="0" lang="en-US" sz="8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30</a:t>
            </a:fld>
            <a:endParaRPr kumimoji="0" lang="en-US" sz="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pic>
        <p:nvPicPr>
          <p:cNvPr id="8" name="Picture 7">
            <a:extLst>
              <a:ext uri="{FF2B5EF4-FFF2-40B4-BE49-F238E27FC236}">
                <a16:creationId xmlns:a16="http://schemas.microsoft.com/office/drawing/2014/main" id="{8233BC79-DEE5-4577-B782-038C34F812AE}"/>
              </a:ext>
            </a:extLst>
          </p:cNvPr>
          <p:cNvPicPr>
            <a:picLocks noChangeAspect="1"/>
          </p:cNvPicPr>
          <p:nvPr/>
        </p:nvPicPr>
        <p:blipFill>
          <a:blip r:embed="rId3"/>
          <a:stretch>
            <a:fillRect/>
          </a:stretch>
        </p:blipFill>
        <p:spPr>
          <a:xfrm>
            <a:off x="105256" y="864785"/>
            <a:ext cx="8940068" cy="3778688"/>
          </a:xfrm>
          <a:prstGeom prst="rect">
            <a:avLst/>
          </a:prstGeom>
        </p:spPr>
      </p:pic>
      <p:pic>
        <p:nvPicPr>
          <p:cNvPr id="9" name="Picture 8" descr="A close up of a logo&#10;&#10;Description automatically generated">
            <a:extLst>
              <a:ext uri="{FF2B5EF4-FFF2-40B4-BE49-F238E27FC236}">
                <a16:creationId xmlns:a16="http://schemas.microsoft.com/office/drawing/2014/main" id="{1E63129E-74E7-4D8F-862A-205DB1DA8025}"/>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2637945" y="954932"/>
            <a:ext cx="3552346" cy="3552346"/>
          </a:xfrm>
          <a:prstGeom prst="rect">
            <a:avLst/>
          </a:prstGeom>
        </p:spPr>
      </p:pic>
    </p:spTree>
    <p:extLst>
      <p:ext uri="{BB962C8B-B14F-4D97-AF65-F5344CB8AC3E}">
        <p14:creationId xmlns:p14="http://schemas.microsoft.com/office/powerpoint/2010/main" val="2112179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CA89C2F-4D1E-428D-9969-DDC951F78AF3}"/>
              </a:ext>
            </a:extLst>
          </p:cNvPr>
          <p:cNvSpPr>
            <a:spLocks noGrp="1"/>
          </p:cNvSpPr>
          <p:nvPr>
            <p:ph type="title"/>
          </p:nvPr>
        </p:nvSpPr>
        <p:spPr/>
        <p:txBody>
          <a:bodyPr/>
          <a:lstStyle/>
          <a:p>
            <a:r>
              <a:rPr lang="en-US" dirty="0">
                <a:solidFill>
                  <a:schemeClr val="bg2"/>
                </a:solidFill>
              </a:rPr>
              <a:t>Equality vs Equity</a:t>
            </a:r>
            <a:endParaRPr lang="en-GB" dirty="0"/>
          </a:p>
        </p:txBody>
      </p:sp>
      <p:sp>
        <p:nvSpPr>
          <p:cNvPr id="6" name="Slide Number Placeholder 5">
            <a:extLst>
              <a:ext uri="{FF2B5EF4-FFF2-40B4-BE49-F238E27FC236}">
                <a16:creationId xmlns:a16="http://schemas.microsoft.com/office/drawing/2014/main" id="{C0A6FCD6-0834-4FB4-9008-44962DC9DC8D}"/>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EF2E46A-3595-3F48-9C6C-DAC7D7569F87}" type="slidenum">
              <a:rPr kumimoji="0" lang="en-US" sz="8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31</a:t>
            </a:fld>
            <a:endParaRPr kumimoji="0" lang="en-US" sz="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pic>
        <p:nvPicPr>
          <p:cNvPr id="4098" name="Picture 2" descr="Image result for equality vs equi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3126" y="957108"/>
            <a:ext cx="6417827" cy="3610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7180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randombar(horizontal)">
                                      <p:cBhvr>
                                        <p:cTn id="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CA89C2F-4D1E-428D-9969-DDC951F78AF3}"/>
              </a:ext>
            </a:extLst>
          </p:cNvPr>
          <p:cNvSpPr>
            <a:spLocks noGrp="1"/>
          </p:cNvSpPr>
          <p:nvPr>
            <p:ph type="title"/>
          </p:nvPr>
        </p:nvSpPr>
        <p:spPr/>
        <p:txBody>
          <a:bodyPr/>
          <a:lstStyle/>
          <a:p>
            <a:r>
              <a:rPr lang="en-US" dirty="0">
                <a:solidFill>
                  <a:schemeClr val="bg2"/>
                </a:solidFill>
              </a:rPr>
              <a:t>Equality, (Equity), Diversity and Inclusion</a:t>
            </a:r>
            <a:endParaRPr lang="en-GB" dirty="0"/>
          </a:p>
        </p:txBody>
      </p:sp>
      <p:sp>
        <p:nvSpPr>
          <p:cNvPr id="6" name="Slide Number Placeholder 5">
            <a:extLst>
              <a:ext uri="{FF2B5EF4-FFF2-40B4-BE49-F238E27FC236}">
                <a16:creationId xmlns:a16="http://schemas.microsoft.com/office/drawing/2014/main" id="{C0A6FCD6-0834-4FB4-9008-44962DC9DC8D}"/>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EF2E46A-3595-3F48-9C6C-DAC7D7569F87}" type="slidenum">
              <a:rPr kumimoji="0" lang="en-US" sz="8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32</a:t>
            </a:fld>
            <a:endParaRPr kumimoji="0" lang="en-US" sz="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4" name="Rectangle 3"/>
          <p:cNvSpPr/>
          <p:nvPr/>
        </p:nvSpPr>
        <p:spPr>
          <a:xfrm>
            <a:off x="222422" y="792942"/>
            <a:ext cx="8760940" cy="3693319"/>
          </a:xfrm>
          <a:prstGeom prst="rect">
            <a:avLst/>
          </a:prstGeom>
        </p:spPr>
        <p:txBody>
          <a:bodyPr wrap="square">
            <a:spAutoFit/>
          </a:bodyPr>
          <a:lstStyle/>
          <a:p>
            <a:pPr marL="0" marR="0" lvl="0" indent="0" algn="l" defTabSz="685800" rtl="0" eaLnBrk="0" fontAlgn="auto" latinLnBrk="0" hangingPunct="0">
              <a:lnSpc>
                <a:spcPct val="100000"/>
              </a:lnSpc>
              <a:spcBef>
                <a:spcPct val="20000"/>
              </a:spcBef>
              <a:spcAft>
                <a:spcPts val="0"/>
              </a:spcAft>
              <a:buClr>
                <a:srgbClr val="000000"/>
              </a:buClr>
              <a:buSzPct val="100000"/>
              <a:buFontTx/>
              <a:buNone/>
              <a:tabLst/>
              <a:defRPr/>
            </a:pPr>
            <a:endParaRPr kumimoji="0" lang="en-GB" sz="1800" b="1" i="0" u="none" strike="noStrike" kern="0" cap="none" spc="0" normalizeH="0" baseline="0" noProof="0" dirty="0">
              <a:ln>
                <a:noFill/>
              </a:ln>
              <a:solidFill>
                <a:srgbClr val="000000"/>
              </a:solidFill>
              <a:effectLst/>
              <a:uLnTx/>
              <a:uFillTx/>
              <a:latin typeface="Arial" panose="020B0604020202020204"/>
              <a:ea typeface="+mn-ea"/>
              <a:cs typeface="+mn-cs"/>
            </a:endParaRPr>
          </a:p>
          <a:p>
            <a:pPr marL="285750" marR="0" lvl="0" indent="-285750" algn="l" defTabSz="685800" rtl="0" eaLnBrk="0" fontAlgn="auto" latinLnBrk="0" hangingPunct="0">
              <a:lnSpc>
                <a:spcPct val="100000"/>
              </a:lnSpc>
              <a:spcBef>
                <a:spcPct val="20000"/>
              </a:spcBef>
              <a:spcAft>
                <a:spcPts val="0"/>
              </a:spcAft>
              <a:buClr>
                <a:srgbClr val="000000"/>
              </a:buClr>
              <a:buSzPct val="100000"/>
              <a:buFont typeface="Arial" panose="020B0604020202020204" pitchFamily="34" charset="0"/>
              <a:buChar char="•"/>
              <a:tabLst/>
              <a:defRPr/>
            </a:pPr>
            <a:r>
              <a:rPr kumimoji="0" lang="en-GB" sz="1800" b="1" i="1" u="none" strike="noStrike" kern="0" cap="none" spc="0" normalizeH="0" baseline="0" noProof="0" dirty="0">
                <a:ln>
                  <a:noFill/>
                </a:ln>
                <a:solidFill>
                  <a:srgbClr val="000000"/>
                </a:solidFill>
                <a:effectLst/>
                <a:uLnTx/>
                <a:uFillTx/>
                <a:latin typeface="Arial" panose="020B0604020202020204"/>
                <a:ea typeface="+mn-ea"/>
                <a:cs typeface="+mn-cs"/>
              </a:rPr>
              <a:t>3% of Trustees are below 30</a:t>
            </a:r>
          </a:p>
          <a:p>
            <a:pPr marL="285750" marR="0" lvl="0" indent="-285750" algn="l" defTabSz="685800" rtl="0" eaLnBrk="0" fontAlgn="auto" latinLnBrk="0" hangingPunct="0">
              <a:lnSpc>
                <a:spcPct val="100000"/>
              </a:lnSpc>
              <a:spcBef>
                <a:spcPct val="20000"/>
              </a:spcBef>
              <a:spcAft>
                <a:spcPts val="0"/>
              </a:spcAft>
              <a:buClr>
                <a:srgbClr val="000000"/>
              </a:buClr>
              <a:buSzPct val="100000"/>
              <a:buFont typeface="Arial" panose="020B0604020202020204" pitchFamily="34" charset="0"/>
              <a:buChar char="•"/>
              <a:tabLst/>
              <a:defRPr/>
            </a:pPr>
            <a:endParaRPr kumimoji="0" lang="en-GB" sz="1800" b="1" i="1" u="none" strike="noStrike" kern="0" cap="none" spc="0" normalizeH="0" baseline="0" noProof="0" dirty="0">
              <a:ln>
                <a:noFill/>
              </a:ln>
              <a:solidFill>
                <a:srgbClr val="000000"/>
              </a:solidFill>
              <a:effectLst/>
              <a:uLnTx/>
              <a:uFillTx/>
              <a:latin typeface="Arial" panose="020B0604020202020204"/>
              <a:ea typeface="+mn-ea"/>
              <a:cs typeface="+mn-cs"/>
            </a:endParaRPr>
          </a:p>
          <a:p>
            <a:pPr marL="285750" marR="0" lvl="0" indent="-285750" algn="l" defTabSz="685800" rtl="0" eaLnBrk="0" fontAlgn="auto" latinLnBrk="0" hangingPunct="0">
              <a:lnSpc>
                <a:spcPct val="100000"/>
              </a:lnSpc>
              <a:spcBef>
                <a:spcPct val="20000"/>
              </a:spcBef>
              <a:spcAft>
                <a:spcPts val="0"/>
              </a:spcAft>
              <a:buClr>
                <a:srgbClr val="000000"/>
              </a:buClr>
              <a:buSzPct val="100000"/>
              <a:buFont typeface="Arial" panose="020B0604020202020204" pitchFamily="34" charset="0"/>
              <a:buChar char="•"/>
              <a:tabLst/>
              <a:defRPr/>
            </a:pPr>
            <a:endParaRPr kumimoji="0" lang="en-GB" sz="1800" b="1" i="1" u="none" strike="noStrike" kern="0" cap="none" spc="0" normalizeH="0" baseline="0" noProof="0" dirty="0">
              <a:ln>
                <a:noFill/>
              </a:ln>
              <a:solidFill>
                <a:srgbClr val="000000"/>
              </a:solidFill>
              <a:effectLst/>
              <a:uLnTx/>
              <a:uFillTx/>
              <a:latin typeface="Arial" panose="020B0604020202020204"/>
              <a:ea typeface="+mn-ea"/>
              <a:cs typeface="+mn-cs"/>
            </a:endParaRPr>
          </a:p>
          <a:p>
            <a:pPr marL="285750" marR="0" lvl="0" indent="-285750" algn="l" defTabSz="685800" rtl="0" eaLnBrk="0" fontAlgn="auto" latinLnBrk="0" hangingPunct="0">
              <a:lnSpc>
                <a:spcPct val="100000"/>
              </a:lnSpc>
              <a:spcBef>
                <a:spcPct val="20000"/>
              </a:spcBef>
              <a:spcAft>
                <a:spcPts val="0"/>
              </a:spcAft>
              <a:buClr>
                <a:srgbClr val="000000"/>
              </a:buClr>
              <a:buSzPct val="100000"/>
              <a:buFont typeface="Arial" panose="020B0604020202020204" pitchFamily="34" charset="0"/>
              <a:buChar char="•"/>
              <a:tabLst/>
              <a:defRPr/>
            </a:pPr>
            <a:endParaRPr kumimoji="0" lang="en-GB" sz="1800" b="1" i="1" u="none" strike="noStrike" kern="0" cap="none" spc="0" normalizeH="0" baseline="0" noProof="0" dirty="0">
              <a:ln>
                <a:noFill/>
              </a:ln>
              <a:solidFill>
                <a:srgbClr val="000000"/>
              </a:solidFill>
              <a:effectLst/>
              <a:uLnTx/>
              <a:uFillTx/>
              <a:latin typeface="Arial" panose="020B0604020202020204"/>
              <a:ea typeface="+mn-ea"/>
              <a:cs typeface="+mn-cs"/>
            </a:endParaRPr>
          </a:p>
          <a:p>
            <a:pPr marL="285750" marR="0" lvl="0" indent="-285750" algn="l" defTabSz="685800" rtl="0" eaLnBrk="0" fontAlgn="auto" latinLnBrk="0" hangingPunct="0">
              <a:lnSpc>
                <a:spcPct val="100000"/>
              </a:lnSpc>
              <a:spcBef>
                <a:spcPct val="20000"/>
              </a:spcBef>
              <a:spcAft>
                <a:spcPts val="0"/>
              </a:spcAft>
              <a:buClr>
                <a:srgbClr val="000000"/>
              </a:buClr>
              <a:buSzPct val="100000"/>
              <a:buFont typeface="Arial" panose="020B0604020202020204" pitchFamily="34" charset="0"/>
              <a:buChar char="•"/>
              <a:tabLst/>
              <a:defRPr/>
            </a:pPr>
            <a:r>
              <a:rPr kumimoji="0" lang="en-GB" sz="1800" b="1" i="1" u="none" strike="noStrike" kern="0" cap="none" spc="0" normalizeH="0" baseline="0" noProof="0" dirty="0">
                <a:ln>
                  <a:noFill/>
                </a:ln>
                <a:solidFill>
                  <a:srgbClr val="000000"/>
                </a:solidFill>
                <a:effectLst/>
                <a:uLnTx/>
                <a:uFillTx/>
                <a:latin typeface="Arial" panose="020B0604020202020204"/>
                <a:ea typeface="+mn-ea"/>
                <a:cs typeface="+mn-cs"/>
              </a:rPr>
              <a:t>0.04% of Trustees are 18 or younger</a:t>
            </a:r>
          </a:p>
          <a:p>
            <a:pPr marL="285750" marR="0" lvl="0" indent="-285750" algn="l" defTabSz="685800" rtl="0" eaLnBrk="0" fontAlgn="auto" latinLnBrk="0" hangingPunct="0">
              <a:lnSpc>
                <a:spcPct val="100000"/>
              </a:lnSpc>
              <a:spcBef>
                <a:spcPct val="20000"/>
              </a:spcBef>
              <a:spcAft>
                <a:spcPts val="0"/>
              </a:spcAft>
              <a:buClr>
                <a:srgbClr val="000000"/>
              </a:buClr>
              <a:buSzPct val="100000"/>
              <a:buFont typeface="Arial" panose="020B0604020202020204" pitchFamily="34" charset="0"/>
              <a:buChar char="•"/>
              <a:tabLst/>
              <a:defRPr/>
            </a:pPr>
            <a:endParaRPr kumimoji="0" lang="en-GB" sz="1800" b="1" i="1" u="none" strike="noStrike" kern="0" cap="none" spc="0" normalizeH="0" baseline="0" noProof="0" dirty="0">
              <a:ln>
                <a:noFill/>
              </a:ln>
              <a:solidFill>
                <a:srgbClr val="000000"/>
              </a:solidFill>
              <a:effectLst/>
              <a:uLnTx/>
              <a:uFillTx/>
              <a:latin typeface="Arial" panose="020B0604020202020204"/>
              <a:ea typeface="+mn-ea"/>
              <a:cs typeface="+mn-cs"/>
            </a:endParaRPr>
          </a:p>
          <a:p>
            <a:pPr marL="285750" marR="0" lvl="0" indent="-285750" algn="l" defTabSz="685800" rtl="0" eaLnBrk="0" fontAlgn="auto" latinLnBrk="0" hangingPunct="0">
              <a:lnSpc>
                <a:spcPct val="100000"/>
              </a:lnSpc>
              <a:spcBef>
                <a:spcPct val="20000"/>
              </a:spcBef>
              <a:spcAft>
                <a:spcPts val="0"/>
              </a:spcAft>
              <a:buClr>
                <a:srgbClr val="000000"/>
              </a:buClr>
              <a:buSzPct val="100000"/>
              <a:buFont typeface="Arial" panose="020B0604020202020204" pitchFamily="34" charset="0"/>
              <a:buChar char="•"/>
              <a:tabLst/>
              <a:defRPr/>
            </a:pPr>
            <a:endParaRPr kumimoji="0" lang="en-GB" sz="1800" b="1" i="1" u="none" strike="noStrike" kern="0" cap="none" spc="0" normalizeH="0" baseline="0" noProof="0" dirty="0">
              <a:ln>
                <a:noFill/>
              </a:ln>
              <a:solidFill>
                <a:srgbClr val="000000"/>
              </a:solidFill>
              <a:effectLst/>
              <a:uLnTx/>
              <a:uFillTx/>
              <a:latin typeface="Arial" panose="020B0604020202020204"/>
              <a:ea typeface="+mn-ea"/>
              <a:cs typeface="+mn-cs"/>
            </a:endParaRPr>
          </a:p>
          <a:p>
            <a:pPr marL="285750" marR="0" lvl="0" indent="-285750" algn="l" defTabSz="685800" rtl="0" eaLnBrk="0" fontAlgn="auto" latinLnBrk="0" hangingPunct="0">
              <a:lnSpc>
                <a:spcPct val="100000"/>
              </a:lnSpc>
              <a:spcBef>
                <a:spcPct val="20000"/>
              </a:spcBef>
              <a:spcAft>
                <a:spcPts val="0"/>
              </a:spcAft>
              <a:buClr>
                <a:srgbClr val="000000"/>
              </a:buClr>
              <a:buSzPct val="100000"/>
              <a:buFont typeface="Arial" panose="020B0604020202020204" pitchFamily="34" charset="0"/>
              <a:buChar char="•"/>
              <a:tabLst/>
              <a:defRPr/>
            </a:pPr>
            <a:endParaRPr kumimoji="0" lang="en-GB" sz="1800" b="1" i="1" u="none" strike="noStrike" kern="0" cap="none" spc="0" normalizeH="0" baseline="0" noProof="0" dirty="0">
              <a:ln>
                <a:noFill/>
              </a:ln>
              <a:solidFill>
                <a:srgbClr val="000000"/>
              </a:solidFill>
              <a:effectLst/>
              <a:uLnTx/>
              <a:uFillTx/>
              <a:latin typeface="Arial" panose="020B0604020202020204"/>
              <a:ea typeface="+mn-ea"/>
              <a:cs typeface="+mn-cs"/>
            </a:endParaRPr>
          </a:p>
          <a:p>
            <a:pPr marL="285750" marR="0" lvl="0" indent="-285750" algn="l" defTabSz="685800" rtl="0" eaLnBrk="0" fontAlgn="auto" latinLnBrk="0" hangingPunct="0">
              <a:lnSpc>
                <a:spcPct val="100000"/>
              </a:lnSpc>
              <a:spcBef>
                <a:spcPct val="20000"/>
              </a:spcBef>
              <a:spcAft>
                <a:spcPts val="0"/>
              </a:spcAft>
              <a:buClr>
                <a:srgbClr val="000000"/>
              </a:buClr>
              <a:buSzPct val="100000"/>
              <a:buFont typeface="Arial" panose="020B0604020202020204" pitchFamily="34" charset="0"/>
              <a:buChar char="•"/>
              <a:tabLst/>
              <a:defRPr/>
            </a:pPr>
            <a:endParaRPr kumimoji="0" lang="en-GB" sz="1800" b="1" i="1" u="none" strike="noStrike" kern="0" cap="none" spc="0" normalizeH="0" baseline="0" noProof="0" dirty="0">
              <a:ln>
                <a:noFill/>
              </a:ln>
              <a:solidFill>
                <a:srgbClr val="000000"/>
              </a:solidFill>
              <a:effectLst/>
              <a:uLnTx/>
              <a:uFillTx/>
              <a:latin typeface="Arial" panose="020B0604020202020204"/>
              <a:ea typeface="+mn-ea"/>
              <a:cs typeface="+mn-cs"/>
            </a:endParaRPr>
          </a:p>
          <a:p>
            <a:pPr marL="285750" marR="0" lvl="0" indent="-285750" algn="l" defTabSz="685800" rtl="0" eaLnBrk="0" fontAlgn="auto" latinLnBrk="0" hangingPunct="0">
              <a:lnSpc>
                <a:spcPct val="100000"/>
              </a:lnSpc>
              <a:spcBef>
                <a:spcPct val="20000"/>
              </a:spcBef>
              <a:spcAft>
                <a:spcPts val="0"/>
              </a:spcAft>
              <a:buClr>
                <a:srgbClr val="000000"/>
              </a:buClr>
              <a:buSzPct val="100000"/>
              <a:buFont typeface="Arial" panose="020B0604020202020204" pitchFamily="34" charset="0"/>
              <a:buChar char="•"/>
              <a:tabLst/>
              <a:defRPr/>
            </a:pPr>
            <a:r>
              <a:rPr kumimoji="0" lang="en-GB" sz="1800" b="1" i="1" u="none" strike="noStrike" kern="0" cap="none" spc="0" normalizeH="0" baseline="0" noProof="0" dirty="0">
                <a:ln>
                  <a:noFill/>
                </a:ln>
                <a:solidFill>
                  <a:srgbClr val="000000"/>
                </a:solidFill>
                <a:effectLst/>
                <a:uLnTx/>
                <a:uFillTx/>
                <a:latin typeface="Arial" panose="020B0604020202020204"/>
                <a:ea typeface="+mn-ea"/>
                <a:cs typeface="+mn-cs"/>
              </a:rPr>
              <a:t>8% of sector Trustees are called Paul or John!!!! </a:t>
            </a:r>
          </a:p>
        </p:txBody>
      </p:sp>
      <p:pic>
        <p:nvPicPr>
          <p:cNvPr id="2" name="Picture 1"/>
          <p:cNvPicPr>
            <a:picLocks noChangeAspect="1"/>
          </p:cNvPicPr>
          <p:nvPr/>
        </p:nvPicPr>
        <p:blipFill>
          <a:blip r:embed="rId3"/>
          <a:stretch>
            <a:fillRect/>
          </a:stretch>
        </p:blipFill>
        <p:spPr>
          <a:xfrm>
            <a:off x="6093824" y="2170348"/>
            <a:ext cx="1570093" cy="1443528"/>
          </a:xfrm>
          <a:prstGeom prst="rect">
            <a:avLst/>
          </a:prstGeom>
        </p:spPr>
      </p:pic>
      <p:pic>
        <p:nvPicPr>
          <p:cNvPr id="5" name="Picture 4"/>
          <p:cNvPicPr>
            <a:picLocks noChangeAspect="1"/>
          </p:cNvPicPr>
          <p:nvPr/>
        </p:nvPicPr>
        <p:blipFill>
          <a:blip r:embed="rId4"/>
          <a:stretch>
            <a:fillRect/>
          </a:stretch>
        </p:blipFill>
        <p:spPr>
          <a:xfrm>
            <a:off x="4555900" y="863005"/>
            <a:ext cx="1883405" cy="1241779"/>
          </a:xfrm>
          <a:prstGeom prst="rect">
            <a:avLst/>
          </a:prstGeom>
        </p:spPr>
      </p:pic>
      <p:pic>
        <p:nvPicPr>
          <p:cNvPr id="7" name="Picture 6"/>
          <p:cNvPicPr>
            <a:picLocks noChangeAspect="1"/>
          </p:cNvPicPr>
          <p:nvPr/>
        </p:nvPicPr>
        <p:blipFill>
          <a:blip r:embed="rId5"/>
          <a:stretch>
            <a:fillRect/>
          </a:stretch>
        </p:blipFill>
        <p:spPr>
          <a:xfrm>
            <a:off x="7415237" y="3702995"/>
            <a:ext cx="1552371" cy="1324754"/>
          </a:xfrm>
          <a:prstGeom prst="rect">
            <a:avLst/>
          </a:prstGeom>
        </p:spPr>
      </p:pic>
    </p:spTree>
    <p:extLst>
      <p:ext uri="{BB962C8B-B14F-4D97-AF65-F5344CB8AC3E}">
        <p14:creationId xmlns:p14="http://schemas.microsoft.com/office/powerpoint/2010/main" val="1641953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anim calcmode="lin" valueType="num">
                                      <p:cBhvr additive="base">
                                        <p:cTn id="13"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10" end="10"/>
                                            </p:txEl>
                                          </p:spTgt>
                                        </p:tgtEl>
                                        <p:attrNameLst>
                                          <p:attrName>style.visibility</p:attrName>
                                        </p:attrNameLst>
                                      </p:cBhvr>
                                      <p:to>
                                        <p:strVal val="visible"/>
                                      </p:to>
                                    </p:set>
                                    <p:anim calcmode="lin" valueType="num">
                                      <p:cBhvr additive="base">
                                        <p:cTn id="19"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184DC6D-1B93-BD4A-9C80-3668C194F1A1}"/>
              </a:ext>
            </a:extLst>
          </p:cNvPr>
          <p:cNvSpPr>
            <a:spLocks noGrp="1"/>
          </p:cNvSpPr>
          <p:nvPr>
            <p:ph idx="1"/>
          </p:nvPr>
        </p:nvSpPr>
        <p:spPr>
          <a:xfrm>
            <a:off x="222422" y="1144644"/>
            <a:ext cx="5934977" cy="3473405"/>
          </a:xfrm>
        </p:spPr>
        <p:txBody>
          <a:bodyPr>
            <a:normAutofit fontScale="77500" lnSpcReduction="20000"/>
          </a:bodyPr>
          <a:lstStyle/>
          <a:p>
            <a:pPr marL="285750" indent="-285750">
              <a:buFont typeface="Arial" panose="020B0604020202020204" pitchFamily="34" charset="0"/>
              <a:buChar char="•"/>
            </a:pPr>
            <a:r>
              <a:rPr lang="en-US" b="1" dirty="0"/>
              <a:t>Third Sector </a:t>
            </a:r>
            <a:r>
              <a:rPr lang="en-US" dirty="0"/>
              <a:t>‘Bleak picture’ as only half of charities seeking to recruit more diverse trustees – 14% fall on diversity targets being met for those that have them in place</a:t>
            </a:r>
            <a:br>
              <a:rPr lang="en-US" dirty="0">
                <a:highlight>
                  <a:srgbClr val="FFFF00"/>
                </a:highlight>
              </a:rPr>
            </a:br>
            <a:r>
              <a:rPr lang="en-US" sz="1400" dirty="0">
                <a:hlinkClick r:id="rId3"/>
              </a:rPr>
              <a:t>https://www.thirdsector.co.uk/bleak-picture-half-charities-seeking-recruit-diverse-trustees/governance/article/1846415</a:t>
            </a:r>
            <a:r>
              <a:rPr lang="en-US" sz="1400" dirty="0"/>
              <a:t> </a:t>
            </a:r>
            <a:br>
              <a:rPr lang="en-GB" dirty="0"/>
            </a:br>
            <a:br>
              <a:rPr lang="en-GB" dirty="0"/>
            </a:br>
            <a:endParaRPr lang="en-GB" dirty="0"/>
          </a:p>
          <a:p>
            <a:pPr marL="285750" lvl="0" indent="-285750">
              <a:buFont typeface="Arial" panose="020B0604020202020204" pitchFamily="34" charset="0"/>
              <a:buChar char="•"/>
            </a:pPr>
            <a:r>
              <a:rPr lang="en-GB" b="1" dirty="0"/>
              <a:t>The joint AGBIS and Farrer &amp; Co</a:t>
            </a:r>
            <a:r>
              <a:rPr lang="en-GB" dirty="0"/>
              <a:t> publication “Towards an Equality, Diversity and Inclusion Strategy” - </a:t>
            </a:r>
            <a:r>
              <a:rPr lang="en-GB" sz="1400" u="sng" dirty="0">
                <a:hlinkClick r:id="rId4"/>
              </a:rPr>
              <a:t>https://www.agbis.org.uk/asset/8F230B4A-A192-468F-8DDA0C7394BB6279/</a:t>
            </a:r>
            <a:br>
              <a:rPr lang="en-GB" dirty="0"/>
            </a:br>
            <a:br>
              <a:rPr lang="en-GB" dirty="0"/>
            </a:br>
            <a:endParaRPr lang="en-GB" dirty="0"/>
          </a:p>
          <a:p>
            <a:pPr marL="285750" lvl="0" indent="-285750">
              <a:buFont typeface="Arial" panose="020B0604020202020204" pitchFamily="34" charset="0"/>
              <a:buChar char="•"/>
            </a:pPr>
            <a:r>
              <a:rPr lang="en-GB" b="1" dirty="0"/>
              <a:t>“From Here to Diversity</a:t>
            </a:r>
            <a:r>
              <a:rPr lang="en-GB" dirty="0"/>
              <a:t>” practical guide from the Action for Trustee Racial Diversity” </a:t>
            </a:r>
            <a:r>
              <a:rPr lang="en-GB" i="1" dirty="0"/>
              <a:t>- </a:t>
            </a:r>
            <a:r>
              <a:rPr lang="en-GB" sz="1400" u="sng" dirty="0">
                <a:hlinkClick r:id="rId5"/>
              </a:rPr>
              <a:t>https://atrd.group/wp-content/uploads/2021/09/From-Here-to-Diversity-A-Practical-Guide-on-How-to-Recruit-Black-and-Asian-Charity-Trustees.pdf</a:t>
            </a:r>
            <a:r>
              <a:rPr lang="en-GB" sz="1400" dirty="0"/>
              <a:t>  </a:t>
            </a:r>
            <a:br>
              <a:rPr lang="en-GB" dirty="0"/>
            </a:br>
            <a:br>
              <a:rPr lang="en-GB" dirty="0"/>
            </a:br>
            <a:endParaRPr lang="en-GB" dirty="0"/>
          </a:p>
          <a:p>
            <a:pPr marL="285750" lvl="0" indent="-285750">
              <a:buFont typeface="Arial" panose="020B0604020202020204" pitchFamily="34" charset="0"/>
              <a:buChar char="•"/>
            </a:pPr>
            <a:r>
              <a:rPr lang="en-GB" b="1" dirty="0"/>
              <a:t>#iWill publication “Getting Young People onto your Trustee Board” -</a:t>
            </a:r>
            <a:r>
              <a:rPr lang="en-GB" dirty="0"/>
              <a:t> </a:t>
            </a:r>
            <a:r>
              <a:rPr lang="en-GB" sz="1400" u="sng" dirty="0">
                <a:solidFill>
                  <a:srgbClr val="0070C0"/>
                </a:solidFill>
                <a:hlinkClick r:id="rId6">
                  <a:extLst>
                    <a:ext uri="{A12FA001-AC4F-418D-AE19-62706E023703}">
                      <ahyp:hlinkClr xmlns:ahyp="http://schemas.microsoft.com/office/drawing/2018/hyperlinkcolor" val="tx"/>
                    </a:ext>
                  </a:extLst>
                </a:hlinkClick>
              </a:rPr>
              <a:t>https://www.iwill.org.uk/young-trustees-guide</a:t>
            </a:r>
            <a:endParaRPr lang="en-US" sz="1400" u="sng" dirty="0">
              <a:solidFill>
                <a:srgbClr val="0070C0"/>
              </a:solidFill>
            </a:endParaRPr>
          </a:p>
        </p:txBody>
      </p:sp>
      <p:sp>
        <p:nvSpPr>
          <p:cNvPr id="4" name="Title 3">
            <a:extLst>
              <a:ext uri="{FF2B5EF4-FFF2-40B4-BE49-F238E27FC236}">
                <a16:creationId xmlns:a16="http://schemas.microsoft.com/office/drawing/2014/main" id="{6C28EA46-B656-E944-95DF-22578AF12801}"/>
              </a:ext>
            </a:extLst>
          </p:cNvPr>
          <p:cNvSpPr>
            <a:spLocks noGrp="1"/>
          </p:cNvSpPr>
          <p:nvPr>
            <p:ph type="title"/>
          </p:nvPr>
        </p:nvSpPr>
        <p:spPr/>
        <p:txBody>
          <a:bodyPr>
            <a:normAutofit/>
          </a:bodyPr>
          <a:lstStyle/>
          <a:p>
            <a:r>
              <a:rPr lang="en-US" dirty="0">
                <a:solidFill>
                  <a:schemeClr val="bg2"/>
                </a:solidFill>
              </a:rPr>
              <a:t>Equality, (Equity), Diversity and Inclusion - progress</a:t>
            </a:r>
          </a:p>
        </p:txBody>
      </p:sp>
      <p:sp>
        <p:nvSpPr>
          <p:cNvPr id="20" name="Slide Number Placeholder 19">
            <a:extLst>
              <a:ext uri="{FF2B5EF4-FFF2-40B4-BE49-F238E27FC236}">
                <a16:creationId xmlns:a16="http://schemas.microsoft.com/office/drawing/2014/main" id="{A5324B76-1F09-D444-9533-D449C838025E}"/>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EF2E46A-3595-3F48-9C6C-DAC7D7569F87}" type="slidenum">
              <a:rPr kumimoji="0" lang="en-US" sz="8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33</a:t>
            </a:fld>
            <a:endParaRPr kumimoji="0" lang="en-US" sz="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7" name="TextBox 6">
            <a:extLst>
              <a:ext uri="{FF2B5EF4-FFF2-40B4-BE49-F238E27FC236}">
                <a16:creationId xmlns:a16="http://schemas.microsoft.com/office/drawing/2014/main" id="{FAB4F191-726D-441C-BF3F-D864CE654090}"/>
              </a:ext>
            </a:extLst>
          </p:cNvPr>
          <p:cNvSpPr txBox="1"/>
          <p:nvPr/>
        </p:nvSpPr>
        <p:spPr>
          <a:xfrm>
            <a:off x="6111350" y="876229"/>
            <a:ext cx="2914238" cy="2308324"/>
          </a:xfrm>
          <a:prstGeom prst="rect">
            <a:avLst/>
          </a:prstGeom>
          <a:noFill/>
          <a:ln>
            <a:solidFill>
              <a:schemeClr val="accent1"/>
            </a:solidFill>
          </a:ln>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6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“Some boards create a false binary between diversity and skills, presenting a situation where either diversity is trumped over the skills needed or vice versa. This is not how we would urge a Chair to approach recruiting for diversity.” </a:t>
            </a:r>
            <a:endParaRPr kumimoji="0" lang="en-GB" sz="16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6" name="TextBox 5">
            <a:extLst>
              <a:ext uri="{FF2B5EF4-FFF2-40B4-BE49-F238E27FC236}">
                <a16:creationId xmlns:a16="http://schemas.microsoft.com/office/drawing/2014/main" id="{5666FE37-F331-4A3D-B477-CAEFFEC1A853}"/>
              </a:ext>
            </a:extLst>
          </p:cNvPr>
          <p:cNvSpPr txBox="1"/>
          <p:nvPr/>
        </p:nvSpPr>
        <p:spPr>
          <a:xfrm>
            <a:off x="6111350" y="4225162"/>
            <a:ext cx="2914238" cy="338554"/>
          </a:xfrm>
          <a:prstGeom prst="rect">
            <a:avLst/>
          </a:prstGeom>
          <a:noFill/>
          <a:ln>
            <a:solidFill>
              <a:schemeClr val="accent1"/>
            </a:solidFill>
          </a:ln>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6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“You </a:t>
            </a:r>
            <a:r>
              <a:rPr kumimoji="0" lang="en-GB" sz="1600" b="0" i="1" u="sng"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will</a:t>
            </a:r>
            <a:r>
              <a:rPr kumimoji="0" lang="en-GB" sz="16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make mistakes”</a:t>
            </a:r>
            <a:endParaRPr kumimoji="0" lang="en-GB" sz="16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8" name="TextBox 7">
            <a:extLst>
              <a:ext uri="{FF2B5EF4-FFF2-40B4-BE49-F238E27FC236}">
                <a16:creationId xmlns:a16="http://schemas.microsoft.com/office/drawing/2014/main" id="{9991DDFB-2DB6-44A6-8B5D-BBCC64823970}"/>
              </a:ext>
            </a:extLst>
          </p:cNvPr>
          <p:cNvSpPr txBox="1"/>
          <p:nvPr/>
        </p:nvSpPr>
        <p:spPr>
          <a:xfrm>
            <a:off x="6111350" y="3288508"/>
            <a:ext cx="2914238" cy="830997"/>
          </a:xfrm>
          <a:prstGeom prst="rect">
            <a:avLst/>
          </a:prstGeom>
          <a:noFill/>
          <a:ln>
            <a:solidFill>
              <a:schemeClr val="accent1"/>
            </a:solidFill>
          </a:ln>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6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“Diverse recruitment isn’t just picking one of each protected group</a:t>
            </a:r>
            <a:endParaRPr kumimoji="0" lang="en-GB" sz="16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4229466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additive="base">
                                        <p:cTn id="33" dur="500" fill="hold"/>
                                        <p:tgtEl>
                                          <p:spTgt spid="6"/>
                                        </p:tgtEl>
                                        <p:attrNameLst>
                                          <p:attrName>ppt_x</p:attrName>
                                        </p:attrNameLst>
                                      </p:cBhvr>
                                      <p:tavLst>
                                        <p:tav tm="0">
                                          <p:val>
                                            <p:strVal val="#ppt_x"/>
                                          </p:val>
                                        </p:tav>
                                        <p:tav tm="100000">
                                          <p:val>
                                            <p:strVal val="#ppt_x"/>
                                          </p:val>
                                        </p:tav>
                                      </p:tavLst>
                                    </p:anim>
                                    <p:anim calcmode="lin" valueType="num">
                                      <p:cBhvr additive="base">
                                        <p:cTn id="3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P spid="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9C25D0F-C422-4CE6-8421-D620AB37147D}"/>
              </a:ext>
            </a:extLst>
          </p:cNvPr>
          <p:cNvSpPr>
            <a:spLocks noGrp="1"/>
          </p:cNvSpPr>
          <p:nvPr>
            <p:ph type="title"/>
          </p:nvPr>
        </p:nvSpPr>
        <p:spPr/>
        <p:txBody>
          <a:bodyPr/>
          <a:lstStyle/>
          <a:p>
            <a:r>
              <a:rPr lang="en-US" dirty="0">
                <a:solidFill>
                  <a:schemeClr val="bg2"/>
                </a:solidFill>
              </a:rPr>
              <a:t>Environmental, Social and Governance (“ESG”)</a:t>
            </a:r>
            <a:endParaRPr lang="en-GB" dirty="0">
              <a:solidFill>
                <a:srgbClr val="FF0000"/>
              </a:solidFill>
              <a:highlight>
                <a:srgbClr val="FFFF00"/>
              </a:highlight>
            </a:endParaRPr>
          </a:p>
        </p:txBody>
      </p:sp>
      <p:sp>
        <p:nvSpPr>
          <p:cNvPr id="5" name="Footer Placeholder 4">
            <a:extLst>
              <a:ext uri="{FF2B5EF4-FFF2-40B4-BE49-F238E27FC236}">
                <a16:creationId xmlns:a16="http://schemas.microsoft.com/office/drawing/2014/main" id="{2130C502-82F4-5CE9-5B41-6A1B29F33201}"/>
              </a:ext>
            </a:extLst>
          </p:cNvPr>
          <p:cNvSpPr>
            <a:spLocks noGrp="1"/>
          </p:cNvSpPr>
          <p:nvPr>
            <p:ph type="ftr" sz="quarter" idx="11"/>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HELPING YOU THRIVE IN A CHANGING WORLD</a:t>
            </a:r>
          </a:p>
        </p:txBody>
      </p:sp>
      <p:sp>
        <p:nvSpPr>
          <p:cNvPr id="6" name="Slide Number Placeholder 5">
            <a:extLst>
              <a:ext uri="{FF2B5EF4-FFF2-40B4-BE49-F238E27FC236}">
                <a16:creationId xmlns:a16="http://schemas.microsoft.com/office/drawing/2014/main" id="{DC363900-31ED-5975-6DB3-26E361E3FC0A}"/>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EF2E46A-3595-3F48-9C6C-DAC7D7569F87}" type="slidenum">
              <a:rPr kumimoji="0" lang="en-US" sz="8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34</a:t>
            </a:fld>
            <a:endParaRPr kumimoji="0" lang="en-US" sz="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9" name="Content Placeholder 2">
            <a:extLst>
              <a:ext uri="{FF2B5EF4-FFF2-40B4-BE49-F238E27FC236}">
                <a16:creationId xmlns:a16="http://schemas.microsoft.com/office/drawing/2014/main" id="{EEDA8AD0-8766-6ECF-E450-B758236DC954}"/>
              </a:ext>
            </a:extLst>
          </p:cNvPr>
          <p:cNvSpPr>
            <a:spLocks noGrp="1"/>
          </p:cNvSpPr>
          <p:nvPr>
            <p:ph idx="1"/>
          </p:nvPr>
        </p:nvSpPr>
        <p:spPr>
          <a:xfrm>
            <a:off x="503237" y="1219120"/>
            <a:ext cx="7084189" cy="3248177"/>
          </a:xfrm>
        </p:spPr>
        <p:txBody>
          <a:bodyPr>
            <a:normAutofit fontScale="85000" lnSpcReduction="10000"/>
          </a:bodyPr>
          <a:lstStyle/>
          <a:p>
            <a:pPr>
              <a:lnSpc>
                <a:spcPct val="150000"/>
              </a:lnSpc>
            </a:pPr>
            <a:r>
              <a:rPr lang="en-GB" sz="1600" dirty="0"/>
              <a:t>We could do a full 3 hour presentation on the risks and mitigations around this area, so instead, here are a few helpful links instead to continue your ESG journey:-</a:t>
            </a:r>
            <a:br>
              <a:rPr lang="en-GB" sz="1600" dirty="0"/>
            </a:br>
            <a:endParaRPr lang="en-GB" sz="1600" dirty="0"/>
          </a:p>
          <a:p>
            <a:pPr marL="342900" indent="-342900">
              <a:lnSpc>
                <a:spcPct val="150000"/>
              </a:lnSpc>
              <a:buFont typeface="Wingdings" panose="05000000000000000000" pitchFamily="2" charset="2"/>
              <a:buChar char="§"/>
            </a:pPr>
            <a:r>
              <a:rPr lang="en-GB" sz="1600" b="1" dirty="0"/>
              <a:t>ESG Maturity matrix - </a:t>
            </a:r>
            <a:r>
              <a:rPr lang="en-US" sz="1600" b="1" dirty="0"/>
              <a:t>ESG</a:t>
            </a:r>
            <a:r>
              <a:rPr lang="en-US" sz="1600" dirty="0"/>
              <a:t>: </a:t>
            </a:r>
            <a:r>
              <a:rPr lang="en-US" sz="1600" dirty="0">
                <a:hlinkClick r:id="rId2"/>
              </a:rPr>
              <a:t>https://www.cgi.org.uk/knowledge/research/esg-maturity-matrix-charities</a:t>
            </a:r>
            <a:r>
              <a:rPr lang="en-US" sz="1600" dirty="0"/>
              <a:t> </a:t>
            </a:r>
          </a:p>
          <a:p>
            <a:pPr marL="342900" indent="-342900">
              <a:lnSpc>
                <a:spcPct val="150000"/>
              </a:lnSpc>
              <a:buFont typeface="Wingdings" panose="05000000000000000000" pitchFamily="2" charset="2"/>
              <a:buChar char="§"/>
            </a:pPr>
            <a:r>
              <a:rPr lang="en-GB" sz="1600" b="1" dirty="0"/>
              <a:t>Sustainability Reporting Standard  </a:t>
            </a:r>
            <a:r>
              <a:rPr lang="en-GB" sz="1600" dirty="0"/>
              <a:t>- </a:t>
            </a:r>
            <a:r>
              <a:rPr lang="en-GB" sz="1600" dirty="0">
                <a:hlinkClick r:id="rId3"/>
              </a:rPr>
              <a:t>https://sustainabilityforhousing.org.uk/</a:t>
            </a:r>
            <a:r>
              <a:rPr lang="en-GB" sz="1600" dirty="0"/>
              <a:t> </a:t>
            </a:r>
          </a:p>
          <a:p>
            <a:pPr marL="342900" indent="-342900">
              <a:lnSpc>
                <a:spcPct val="150000"/>
              </a:lnSpc>
              <a:buFont typeface="Wingdings" panose="05000000000000000000" pitchFamily="2" charset="2"/>
              <a:buChar char="§"/>
            </a:pPr>
            <a:r>
              <a:rPr lang="en-GB" sz="1600" b="1" dirty="0"/>
              <a:t>UN Global Compact – 10 Principles </a:t>
            </a:r>
            <a:r>
              <a:rPr lang="en-GB" sz="1600" dirty="0"/>
              <a:t>- </a:t>
            </a:r>
            <a:r>
              <a:rPr lang="en-GB" sz="1600" dirty="0">
                <a:hlinkClick r:id="rId4"/>
              </a:rPr>
              <a:t>https://unglobalcompact.org/what-is-gc/mission/principles</a:t>
            </a:r>
            <a:r>
              <a:rPr lang="en-GB" sz="1600" dirty="0"/>
              <a:t> </a:t>
            </a:r>
          </a:p>
          <a:p>
            <a:pPr marL="342900" indent="-342900">
              <a:lnSpc>
                <a:spcPct val="150000"/>
              </a:lnSpc>
              <a:buFont typeface="Wingdings" panose="05000000000000000000" pitchFamily="2" charset="2"/>
              <a:buChar char="§"/>
            </a:pPr>
            <a:r>
              <a:rPr lang="en-GB" sz="1600" b="1" dirty="0"/>
              <a:t>Moore Kingston Smith ESG Team </a:t>
            </a:r>
            <a:r>
              <a:rPr lang="en-GB" sz="1600" dirty="0"/>
              <a:t>- </a:t>
            </a:r>
            <a:r>
              <a:rPr lang="en-GB" sz="1600" dirty="0">
                <a:hlinkClick r:id="rId5"/>
              </a:rPr>
              <a:t>https://mooreks.co.uk/services/advisory/environmental-social-and-governance-esg/</a:t>
            </a:r>
            <a:r>
              <a:rPr lang="en-GB" sz="1600" dirty="0"/>
              <a:t> </a:t>
            </a:r>
          </a:p>
          <a:p>
            <a:pPr marL="342900" indent="-342900">
              <a:lnSpc>
                <a:spcPct val="150000"/>
              </a:lnSpc>
              <a:buFont typeface="Wingdings" panose="05000000000000000000" pitchFamily="2" charset="2"/>
              <a:buChar char="§"/>
            </a:pPr>
            <a:endParaRPr lang="en-GB" sz="1600" dirty="0"/>
          </a:p>
          <a:p>
            <a:pPr marL="342900" indent="-342900">
              <a:lnSpc>
                <a:spcPct val="150000"/>
              </a:lnSpc>
              <a:buFont typeface="Wingdings" panose="05000000000000000000" pitchFamily="2" charset="2"/>
              <a:buChar char="§"/>
            </a:pPr>
            <a:endParaRPr lang="en-GB" sz="1600" dirty="0"/>
          </a:p>
          <a:p>
            <a:pPr marL="342900" indent="-342900">
              <a:lnSpc>
                <a:spcPct val="150000"/>
              </a:lnSpc>
              <a:buFont typeface="Wingdings" panose="05000000000000000000" pitchFamily="2" charset="2"/>
              <a:buChar char="§"/>
            </a:pPr>
            <a:endParaRPr lang="en-GB" dirty="0"/>
          </a:p>
          <a:p>
            <a:pPr marL="285664" indent="-285664">
              <a:buFont typeface="Arial" panose="020B0604020202020204" pitchFamily="34" charset="0"/>
              <a:buChar char="•"/>
            </a:pPr>
            <a:endParaRPr lang="en-GB" dirty="0"/>
          </a:p>
          <a:p>
            <a:pPr marL="285664" indent="-285664">
              <a:buFont typeface="Arial" panose="020B0604020202020204" pitchFamily="34" charset="0"/>
              <a:buChar char="•"/>
            </a:pPr>
            <a:endParaRPr lang="en-GB" dirty="0"/>
          </a:p>
        </p:txBody>
      </p:sp>
      <p:pic>
        <p:nvPicPr>
          <p:cNvPr id="1026" name="Picture 2" descr="Why is ESG important for corporate-charity partnerships? | Remarkable  Partnerships">
            <a:extLst>
              <a:ext uri="{FF2B5EF4-FFF2-40B4-BE49-F238E27FC236}">
                <a16:creationId xmlns:a16="http://schemas.microsoft.com/office/drawing/2014/main" id="{ADB1335B-F7BA-43A9-9AAF-A2786805AE7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45399" y="2430530"/>
            <a:ext cx="1714100" cy="9478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7815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C28EA46-B656-E944-95DF-22578AF12801}"/>
              </a:ext>
            </a:extLst>
          </p:cNvPr>
          <p:cNvSpPr>
            <a:spLocks noGrp="1"/>
          </p:cNvSpPr>
          <p:nvPr>
            <p:ph type="title"/>
          </p:nvPr>
        </p:nvSpPr>
        <p:spPr/>
        <p:txBody>
          <a:bodyPr>
            <a:normAutofit/>
          </a:bodyPr>
          <a:lstStyle/>
          <a:p>
            <a:r>
              <a:rPr lang="en-US" dirty="0">
                <a:solidFill>
                  <a:schemeClr val="bg2"/>
                </a:solidFill>
              </a:rPr>
              <a:t>THANK YOU – ANY QUESTIONS?</a:t>
            </a:r>
          </a:p>
        </p:txBody>
      </p:sp>
      <p:sp>
        <p:nvSpPr>
          <p:cNvPr id="20" name="Slide Number Placeholder 19">
            <a:extLst>
              <a:ext uri="{FF2B5EF4-FFF2-40B4-BE49-F238E27FC236}">
                <a16:creationId xmlns:a16="http://schemas.microsoft.com/office/drawing/2014/main" id="{A5324B76-1F09-D444-9533-D449C838025E}"/>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EF2E46A-3595-3F48-9C6C-DAC7D7569F87}" type="slidenum">
              <a:rPr kumimoji="0" lang="en-US" sz="8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35</a:t>
            </a:fld>
            <a:endParaRPr kumimoji="0" lang="en-US" sz="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pic>
        <p:nvPicPr>
          <p:cNvPr id="1026" name="Picture 2" descr="pondering man question mark stick figure interrogate asking thinking person  red punctuation mark 3d rendering sign symbol icon isolated on white  background Stock Illustration | Adobe Stock">
            <a:extLst>
              <a:ext uri="{FF2B5EF4-FFF2-40B4-BE49-F238E27FC236}">
                <a16:creationId xmlns:a16="http://schemas.microsoft.com/office/drawing/2014/main" id="{A1C8ACCA-4B00-40CA-A14B-71495447ED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00" y="1278269"/>
            <a:ext cx="34290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585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fltVal val="0"/>
                                          </p:val>
                                        </p:tav>
                                        <p:tav tm="100000">
                                          <p:val>
                                            <p:strVal val="#ppt_w"/>
                                          </p:val>
                                        </p:tav>
                                      </p:tavLst>
                                    </p:anim>
                                    <p:anim calcmode="lin" valueType="num">
                                      <p:cBhvr>
                                        <p:cTn id="8" dur="1000" fill="hold"/>
                                        <p:tgtEl>
                                          <p:spTgt spid="1026"/>
                                        </p:tgtEl>
                                        <p:attrNameLst>
                                          <p:attrName>ppt_h</p:attrName>
                                        </p:attrNameLst>
                                      </p:cBhvr>
                                      <p:tavLst>
                                        <p:tav tm="0">
                                          <p:val>
                                            <p:fltVal val="0"/>
                                          </p:val>
                                        </p:tav>
                                        <p:tav tm="100000">
                                          <p:val>
                                            <p:strVal val="#ppt_h"/>
                                          </p:val>
                                        </p:tav>
                                      </p:tavLst>
                                    </p:anim>
                                    <p:anim calcmode="lin" valueType="num">
                                      <p:cBhvr>
                                        <p:cTn id="9" dur="1000" fill="hold"/>
                                        <p:tgtEl>
                                          <p:spTgt spid="1026"/>
                                        </p:tgtEl>
                                        <p:attrNameLst>
                                          <p:attrName>style.rotation</p:attrName>
                                        </p:attrNameLst>
                                      </p:cBhvr>
                                      <p:tavLst>
                                        <p:tav tm="0">
                                          <p:val>
                                            <p:fltVal val="90"/>
                                          </p:val>
                                        </p:tav>
                                        <p:tav tm="100000">
                                          <p:val>
                                            <p:fltVal val="0"/>
                                          </p:val>
                                        </p:tav>
                                      </p:tavLst>
                                    </p:anim>
                                    <p:animEffect transition="in" filter="fade">
                                      <p:cBhvr>
                                        <p:cTn id="10"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BD1C79B-942E-3FDD-E65D-077B6AF8CA6F}"/>
              </a:ext>
            </a:extLst>
          </p:cNvPr>
          <p:cNvSpPr>
            <a:spLocks noGrp="1"/>
          </p:cNvSpPr>
          <p:nvPr>
            <p:ph idx="1"/>
          </p:nvPr>
        </p:nvSpPr>
        <p:spPr>
          <a:xfrm>
            <a:off x="503236" y="1155944"/>
            <a:ext cx="7681914" cy="3250956"/>
          </a:xfrm>
        </p:spPr>
        <p:txBody>
          <a:bodyPr>
            <a:noAutofit/>
          </a:bodyPr>
          <a:lstStyle/>
          <a:p>
            <a:pPr marL="285750" indent="-285750">
              <a:buFont typeface="Arial" panose="020B0604020202020204" pitchFamily="34" charset="0"/>
              <a:buChar char="•"/>
            </a:pPr>
            <a:r>
              <a:rPr lang="en-US" sz="1300" b="0" i="0" dirty="0">
                <a:effectLst/>
                <a:latin typeface="+mn-lt"/>
              </a:rPr>
              <a:t>London firm of top 10 accounting and advisory network, </a:t>
            </a:r>
            <a:r>
              <a:rPr lang="en-US" sz="1300" b="0" i="0" u="none" strike="noStrike" dirty="0">
                <a:effectLst/>
                <a:latin typeface="+mn-lt"/>
              </a:rPr>
              <a:t>Moore UK</a:t>
            </a:r>
            <a:r>
              <a:rPr lang="en-US" sz="1300" b="0" i="0" dirty="0">
                <a:effectLst/>
                <a:latin typeface="+mn-lt"/>
              </a:rPr>
              <a:t>. A global family of over 34,000 professionals across 228 independent firms working in more than 110 countries. </a:t>
            </a:r>
          </a:p>
          <a:p>
            <a:endParaRPr lang="en-US" sz="1300" b="0" i="0" dirty="0">
              <a:effectLst/>
              <a:latin typeface="+mn-lt"/>
            </a:endParaRPr>
          </a:p>
          <a:p>
            <a:pPr marL="285750" indent="-285750">
              <a:buFont typeface="Arial" panose="020B0604020202020204" pitchFamily="34" charset="0"/>
              <a:buChar char="•"/>
            </a:pPr>
            <a:r>
              <a:rPr lang="en-US" sz="1300" b="0" i="0" dirty="0">
                <a:effectLst/>
                <a:latin typeface="+mn-lt"/>
              </a:rPr>
              <a:t>We are one of the leading firms auditing and advising the charities sector. Our charity team have been voted top for charity expertise in Charity Finance’s 2022/23 audit survey. We also maintain our position as one of the leading firms delivering outstanding service.</a:t>
            </a:r>
            <a:endParaRPr lang="en-US" sz="1300" dirty="0">
              <a:latin typeface="+mn-lt"/>
            </a:endParaRPr>
          </a:p>
          <a:p>
            <a:pPr marL="285750" indent="-285750">
              <a:buFont typeface="Arial" panose="020B0604020202020204" pitchFamily="34" charset="0"/>
              <a:buChar char="•"/>
            </a:pPr>
            <a:endParaRPr lang="en-US" sz="1300" dirty="0">
              <a:latin typeface="+mn-lt"/>
            </a:endParaRPr>
          </a:p>
          <a:p>
            <a:pPr marL="285750" indent="-285750">
              <a:buFont typeface="Arial" panose="020B0604020202020204" pitchFamily="34" charset="0"/>
              <a:buChar char="•"/>
            </a:pPr>
            <a:r>
              <a:rPr lang="en-US" sz="1300" b="0" i="0" u="none" strike="noStrike" dirty="0">
                <a:effectLst/>
                <a:latin typeface="+mn-lt"/>
              </a:rPr>
              <a:t>Our commitment to the sector has extended to developing specialist resources and capacity and </a:t>
            </a:r>
            <a:r>
              <a:rPr lang="en-US" sz="1300" i="0" u="none" strike="noStrike" dirty="0">
                <a:effectLst/>
                <a:latin typeface="+mn-lt"/>
              </a:rPr>
              <a:t>investing in a suite of unique services for charity and other nonprofit profit organisations. </a:t>
            </a:r>
            <a:r>
              <a:rPr lang="en-US" sz="1300" b="0" i="0" u="none" strike="noStrike" dirty="0">
                <a:effectLst/>
                <a:latin typeface="+mn-lt"/>
              </a:rPr>
              <a:t>This includes our data transformation IT services, Governance services, GDPR data protection offering, specialist nonprofit tax and VAT specialists, our ESG services and MKS Nonprofit Advisory, who  provide advice on fundraising, impact reporting, value for money and cost recovery reviews.</a:t>
            </a:r>
            <a:endParaRPr lang="en-US" sz="1300" b="0" i="0" dirty="0">
              <a:effectLst/>
              <a:latin typeface="+mn-lt"/>
            </a:endParaRPr>
          </a:p>
          <a:p>
            <a:pPr marL="285750" indent="-285750">
              <a:buFont typeface="Arial" panose="020B0604020202020204" pitchFamily="34" charset="0"/>
              <a:buChar char="•"/>
            </a:pPr>
            <a:endParaRPr lang="en-US" sz="1300" b="0" i="0" dirty="0">
              <a:effectLst/>
              <a:latin typeface="+mn-lt"/>
            </a:endParaRPr>
          </a:p>
          <a:p>
            <a:pPr marL="285750" indent="-285750">
              <a:buFont typeface="Arial" panose="020B0604020202020204" pitchFamily="34" charset="0"/>
              <a:buChar char="•"/>
            </a:pPr>
            <a:r>
              <a:rPr lang="en-US" sz="1300" b="0" i="0" dirty="0">
                <a:effectLst/>
                <a:latin typeface="+mn-lt"/>
              </a:rPr>
              <a:t>This year, we celebrated our </a:t>
            </a:r>
            <a:r>
              <a:rPr lang="en-US" sz="1300" i="0" dirty="0">
                <a:effectLst/>
                <a:latin typeface="+mn-lt"/>
              </a:rPr>
              <a:t>100th anniversary </a:t>
            </a:r>
            <a:r>
              <a:rPr lang="en-US" sz="1300" b="0" i="0" dirty="0">
                <a:effectLst/>
                <a:latin typeface="+mn-lt"/>
              </a:rPr>
              <a:t>by releasing an interactive timeline that highlights our firm’s major achievements and changes from 1923 </a:t>
            </a:r>
            <a:r>
              <a:rPr lang="en-US" sz="1300" b="0" i="0">
                <a:effectLst/>
                <a:latin typeface="+mn-lt"/>
              </a:rPr>
              <a:t>to 2023 -  </a:t>
            </a:r>
            <a:r>
              <a:rPr lang="en-US" sz="1400" dirty="0">
                <a:hlinkClick r:id="rId2"/>
              </a:rPr>
              <a:t>centary.mooreks.co.uk)</a:t>
            </a:r>
            <a:endParaRPr lang="en-GB" sz="1300" dirty="0">
              <a:latin typeface="+mn-lt"/>
            </a:endParaRPr>
          </a:p>
        </p:txBody>
      </p:sp>
      <p:sp>
        <p:nvSpPr>
          <p:cNvPr id="3" name="Title 2">
            <a:extLst>
              <a:ext uri="{FF2B5EF4-FFF2-40B4-BE49-F238E27FC236}">
                <a16:creationId xmlns:a16="http://schemas.microsoft.com/office/drawing/2014/main" id="{A4CF6135-F88A-303A-ECC0-08BB09D6CDDC}"/>
              </a:ext>
            </a:extLst>
          </p:cNvPr>
          <p:cNvSpPr>
            <a:spLocks noGrp="1"/>
          </p:cNvSpPr>
          <p:nvPr>
            <p:ph type="title"/>
          </p:nvPr>
        </p:nvSpPr>
        <p:spPr/>
        <p:txBody>
          <a:bodyPr/>
          <a:lstStyle/>
          <a:p>
            <a:r>
              <a:rPr lang="en-GB" dirty="0"/>
              <a:t>Moore Kingston Smith – About us</a:t>
            </a:r>
          </a:p>
        </p:txBody>
      </p:sp>
      <p:sp>
        <p:nvSpPr>
          <p:cNvPr id="5" name="Footer Placeholder 4">
            <a:extLst>
              <a:ext uri="{FF2B5EF4-FFF2-40B4-BE49-F238E27FC236}">
                <a16:creationId xmlns:a16="http://schemas.microsoft.com/office/drawing/2014/main" id="{F2353CF6-8E48-57A9-8D7F-E873AC8F6C60}"/>
              </a:ext>
            </a:extLst>
          </p:cNvPr>
          <p:cNvSpPr>
            <a:spLocks noGrp="1"/>
          </p:cNvSpPr>
          <p:nvPr>
            <p:ph type="ftr" sz="quarter" idx="11"/>
          </p:nvPr>
        </p:nvSpPr>
        <p:spPr/>
        <p:txBody>
          <a:bodyPr/>
          <a:lstStyle/>
          <a:p>
            <a:r>
              <a:rPr lang="en-US" dirty="0"/>
              <a:t>HELPING YOU THRIVE IN A CHANGING WORLD</a:t>
            </a:r>
          </a:p>
        </p:txBody>
      </p:sp>
      <p:sp>
        <p:nvSpPr>
          <p:cNvPr id="6" name="Slide Number Placeholder 5">
            <a:extLst>
              <a:ext uri="{FF2B5EF4-FFF2-40B4-BE49-F238E27FC236}">
                <a16:creationId xmlns:a16="http://schemas.microsoft.com/office/drawing/2014/main" id="{F01EC83C-10FB-46CB-88E5-EAD4147C5478}"/>
              </a:ext>
            </a:extLst>
          </p:cNvPr>
          <p:cNvSpPr>
            <a:spLocks noGrp="1"/>
          </p:cNvSpPr>
          <p:nvPr>
            <p:ph type="sldNum" sz="quarter" idx="12"/>
          </p:nvPr>
        </p:nvSpPr>
        <p:spPr/>
        <p:txBody>
          <a:bodyPr/>
          <a:lstStyle/>
          <a:p>
            <a:fld id="{7EF2E46A-3595-3F48-9C6C-DAC7D7569F87}" type="slidenum">
              <a:rPr lang="en-US" smtClean="0"/>
              <a:pPr/>
              <a:t>36</a:t>
            </a:fld>
            <a:endParaRPr lang="en-US" dirty="0"/>
          </a:p>
        </p:txBody>
      </p:sp>
    </p:spTree>
    <p:extLst>
      <p:ext uri="{BB962C8B-B14F-4D97-AF65-F5344CB8AC3E}">
        <p14:creationId xmlns:p14="http://schemas.microsoft.com/office/powerpoint/2010/main" val="25202619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C16D0C1-7177-C39A-2467-CE0C6CE3FC03}"/>
              </a:ext>
            </a:extLst>
          </p:cNvPr>
          <p:cNvSpPr>
            <a:spLocks noGrp="1"/>
          </p:cNvSpPr>
          <p:nvPr>
            <p:ph type="ftr" sz="quarter" idx="10"/>
          </p:nvPr>
        </p:nvSpPr>
        <p:spPr/>
        <p:txBody>
          <a:bodyPr/>
          <a:lstStyle/>
          <a:p>
            <a:r>
              <a:rPr lang="en-US" dirty="0"/>
              <a:t>HELPING YOU THRIVE IN A CHANGING WORLD</a:t>
            </a:r>
          </a:p>
        </p:txBody>
      </p:sp>
      <p:sp>
        <p:nvSpPr>
          <p:cNvPr id="3" name="Slide Number Placeholder 2">
            <a:extLst>
              <a:ext uri="{FF2B5EF4-FFF2-40B4-BE49-F238E27FC236}">
                <a16:creationId xmlns:a16="http://schemas.microsoft.com/office/drawing/2014/main" id="{B74BAF6C-E15A-BA58-94C1-A2BEDFDE5294}"/>
              </a:ext>
            </a:extLst>
          </p:cNvPr>
          <p:cNvSpPr>
            <a:spLocks noGrp="1"/>
          </p:cNvSpPr>
          <p:nvPr>
            <p:ph type="sldNum" sz="quarter" idx="11"/>
          </p:nvPr>
        </p:nvSpPr>
        <p:spPr/>
        <p:txBody>
          <a:bodyPr/>
          <a:lstStyle/>
          <a:p>
            <a:fld id="{7EF2E46A-3595-3F48-9C6C-DAC7D7569F87}" type="slidenum">
              <a:rPr lang="en-US" smtClean="0"/>
              <a:pPr/>
              <a:t>37</a:t>
            </a:fld>
            <a:endParaRPr lang="en-US" dirty="0"/>
          </a:p>
        </p:txBody>
      </p:sp>
      <p:pic>
        <p:nvPicPr>
          <p:cNvPr id="6" name="Picture 5">
            <a:extLst>
              <a:ext uri="{FF2B5EF4-FFF2-40B4-BE49-F238E27FC236}">
                <a16:creationId xmlns:a16="http://schemas.microsoft.com/office/drawing/2014/main" id="{9E7D5996-D94E-8FE3-78C8-02F2E549C8AC}"/>
              </a:ext>
            </a:extLst>
          </p:cNvPr>
          <p:cNvPicPr>
            <a:picLocks noChangeAspect="1"/>
          </p:cNvPicPr>
          <p:nvPr/>
        </p:nvPicPr>
        <p:blipFill>
          <a:blip r:embed="rId2"/>
          <a:stretch>
            <a:fillRect/>
          </a:stretch>
        </p:blipFill>
        <p:spPr>
          <a:xfrm>
            <a:off x="865502" y="410095"/>
            <a:ext cx="2947230" cy="4182439"/>
          </a:xfrm>
          <a:prstGeom prst="rect">
            <a:avLst/>
          </a:prstGeom>
        </p:spPr>
      </p:pic>
      <p:pic>
        <p:nvPicPr>
          <p:cNvPr id="10" name="Picture 9">
            <a:extLst>
              <a:ext uri="{FF2B5EF4-FFF2-40B4-BE49-F238E27FC236}">
                <a16:creationId xmlns:a16="http://schemas.microsoft.com/office/drawing/2014/main" id="{40E950F5-F1AF-B95F-1BDB-7D63624C1498}"/>
              </a:ext>
            </a:extLst>
          </p:cNvPr>
          <p:cNvPicPr>
            <a:picLocks noChangeAspect="1"/>
          </p:cNvPicPr>
          <p:nvPr/>
        </p:nvPicPr>
        <p:blipFill>
          <a:blip r:embed="rId3"/>
          <a:stretch>
            <a:fillRect/>
          </a:stretch>
        </p:blipFill>
        <p:spPr>
          <a:xfrm>
            <a:off x="4066267" y="410095"/>
            <a:ext cx="2291703" cy="1569160"/>
          </a:xfrm>
          <a:prstGeom prst="rect">
            <a:avLst/>
          </a:prstGeom>
        </p:spPr>
      </p:pic>
      <p:pic>
        <p:nvPicPr>
          <p:cNvPr id="12" name="Picture 11">
            <a:extLst>
              <a:ext uri="{FF2B5EF4-FFF2-40B4-BE49-F238E27FC236}">
                <a16:creationId xmlns:a16="http://schemas.microsoft.com/office/drawing/2014/main" id="{6CDE8DAE-515B-6DF0-5F8D-9BB212B2B13D}"/>
              </a:ext>
            </a:extLst>
          </p:cNvPr>
          <p:cNvPicPr>
            <a:picLocks noChangeAspect="1"/>
          </p:cNvPicPr>
          <p:nvPr/>
        </p:nvPicPr>
        <p:blipFill>
          <a:blip r:embed="rId4"/>
          <a:stretch>
            <a:fillRect/>
          </a:stretch>
        </p:blipFill>
        <p:spPr>
          <a:xfrm>
            <a:off x="4069917" y="2104339"/>
            <a:ext cx="2288053" cy="1569159"/>
          </a:xfrm>
          <a:prstGeom prst="rect">
            <a:avLst/>
          </a:prstGeom>
        </p:spPr>
      </p:pic>
      <p:pic>
        <p:nvPicPr>
          <p:cNvPr id="13" name="Picture 12">
            <a:extLst>
              <a:ext uri="{FF2B5EF4-FFF2-40B4-BE49-F238E27FC236}">
                <a16:creationId xmlns:a16="http://schemas.microsoft.com/office/drawing/2014/main" id="{7A5AD0B8-E531-3AFF-70A0-874CEEDAFAE2}"/>
              </a:ext>
            </a:extLst>
          </p:cNvPr>
          <p:cNvPicPr>
            <a:picLocks noChangeAspect="1"/>
          </p:cNvPicPr>
          <p:nvPr/>
        </p:nvPicPr>
        <p:blipFill>
          <a:blip r:embed="rId5"/>
          <a:stretch>
            <a:fillRect/>
          </a:stretch>
        </p:blipFill>
        <p:spPr>
          <a:xfrm>
            <a:off x="6588498" y="755270"/>
            <a:ext cx="2445844" cy="2447970"/>
          </a:xfrm>
          <a:prstGeom prst="rect">
            <a:avLst/>
          </a:prstGeom>
        </p:spPr>
      </p:pic>
      <p:pic>
        <p:nvPicPr>
          <p:cNvPr id="5" name="Picture 4">
            <a:extLst>
              <a:ext uri="{FF2B5EF4-FFF2-40B4-BE49-F238E27FC236}">
                <a16:creationId xmlns:a16="http://schemas.microsoft.com/office/drawing/2014/main" id="{4AF4D9B0-6CDD-5351-B223-D31A27D0ACDC}"/>
              </a:ext>
            </a:extLst>
          </p:cNvPr>
          <p:cNvPicPr>
            <a:picLocks noChangeAspect="1"/>
          </p:cNvPicPr>
          <p:nvPr/>
        </p:nvPicPr>
        <p:blipFill>
          <a:blip r:embed="rId6"/>
          <a:stretch>
            <a:fillRect/>
          </a:stretch>
        </p:blipFill>
        <p:spPr>
          <a:xfrm>
            <a:off x="5133471" y="3900093"/>
            <a:ext cx="3930746" cy="1016824"/>
          </a:xfrm>
          <a:prstGeom prst="rect">
            <a:avLst/>
          </a:prstGeom>
        </p:spPr>
      </p:pic>
    </p:spTree>
    <p:extLst>
      <p:ext uri="{BB962C8B-B14F-4D97-AF65-F5344CB8AC3E}">
        <p14:creationId xmlns:p14="http://schemas.microsoft.com/office/powerpoint/2010/main" val="29917882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23D4327-2D8D-9B18-A90F-A4AE166E4520}"/>
              </a:ext>
            </a:extLst>
          </p:cNvPr>
          <p:cNvSpPr>
            <a:spLocks noGrp="1"/>
          </p:cNvSpPr>
          <p:nvPr>
            <p:ph type="ftr" sz="quarter" idx="10"/>
          </p:nvPr>
        </p:nvSpPr>
        <p:spPr/>
        <p:txBody>
          <a:bodyPr/>
          <a:lstStyle/>
          <a:p>
            <a:r>
              <a:rPr lang="en-US"/>
              <a:t>HELPING YOU THRIVE IN A CHANGING WORLD</a:t>
            </a:r>
            <a:endParaRPr lang="en-US" dirty="0"/>
          </a:p>
        </p:txBody>
      </p:sp>
      <p:sp>
        <p:nvSpPr>
          <p:cNvPr id="3" name="Slide Number Placeholder 2">
            <a:extLst>
              <a:ext uri="{FF2B5EF4-FFF2-40B4-BE49-F238E27FC236}">
                <a16:creationId xmlns:a16="http://schemas.microsoft.com/office/drawing/2014/main" id="{7C9CCA22-8CE5-DDBE-D011-85F497E174A5}"/>
              </a:ext>
            </a:extLst>
          </p:cNvPr>
          <p:cNvSpPr>
            <a:spLocks noGrp="1"/>
          </p:cNvSpPr>
          <p:nvPr>
            <p:ph type="sldNum" sz="quarter" idx="11"/>
          </p:nvPr>
        </p:nvSpPr>
        <p:spPr/>
        <p:txBody>
          <a:bodyPr/>
          <a:lstStyle/>
          <a:p>
            <a:fld id="{7EF2E46A-3595-3F48-9C6C-DAC7D7569F87}" type="slidenum">
              <a:rPr lang="en-US" smtClean="0"/>
              <a:pPr/>
              <a:t>4</a:t>
            </a:fld>
            <a:endParaRPr lang="en-US" dirty="0"/>
          </a:p>
        </p:txBody>
      </p:sp>
      <p:sp>
        <p:nvSpPr>
          <p:cNvPr id="4" name="Title 3">
            <a:extLst>
              <a:ext uri="{FF2B5EF4-FFF2-40B4-BE49-F238E27FC236}">
                <a16:creationId xmlns:a16="http://schemas.microsoft.com/office/drawing/2014/main" id="{B1F79825-1D39-FB5B-F486-CD7BEBBF0021}"/>
              </a:ext>
            </a:extLst>
          </p:cNvPr>
          <p:cNvSpPr>
            <a:spLocks noGrp="1"/>
          </p:cNvSpPr>
          <p:nvPr>
            <p:ph type="title"/>
          </p:nvPr>
        </p:nvSpPr>
        <p:spPr>
          <a:xfrm>
            <a:off x="2369207" y="1723290"/>
            <a:ext cx="4083631" cy="1345579"/>
          </a:xfrm>
        </p:spPr>
        <p:txBody>
          <a:bodyPr/>
          <a:lstStyle/>
          <a:p>
            <a:r>
              <a:rPr lang="en-GB" dirty="0"/>
              <a:t>THE SECTOR PRESS….</a:t>
            </a:r>
          </a:p>
        </p:txBody>
      </p:sp>
    </p:spTree>
    <p:extLst>
      <p:ext uri="{BB962C8B-B14F-4D97-AF65-F5344CB8AC3E}">
        <p14:creationId xmlns:p14="http://schemas.microsoft.com/office/powerpoint/2010/main" val="36654849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9C25D0F-C422-4CE6-8421-D620AB37147D}"/>
              </a:ext>
            </a:extLst>
          </p:cNvPr>
          <p:cNvSpPr>
            <a:spLocks noGrp="1"/>
          </p:cNvSpPr>
          <p:nvPr>
            <p:ph type="title"/>
          </p:nvPr>
        </p:nvSpPr>
        <p:spPr/>
        <p:txBody>
          <a:bodyPr/>
          <a:lstStyle/>
          <a:p>
            <a:r>
              <a:rPr lang="en-GB" dirty="0"/>
              <a:t>The Sector Press, setting the scene………</a:t>
            </a:r>
          </a:p>
        </p:txBody>
      </p:sp>
      <p:sp>
        <p:nvSpPr>
          <p:cNvPr id="5" name="Footer Placeholder 4">
            <a:extLst>
              <a:ext uri="{FF2B5EF4-FFF2-40B4-BE49-F238E27FC236}">
                <a16:creationId xmlns:a16="http://schemas.microsoft.com/office/drawing/2014/main" id="{2130C502-82F4-5CE9-5B41-6A1B29F33201}"/>
              </a:ext>
            </a:extLst>
          </p:cNvPr>
          <p:cNvSpPr>
            <a:spLocks noGrp="1"/>
          </p:cNvSpPr>
          <p:nvPr>
            <p:ph type="ftr" sz="quarter" idx="11"/>
          </p:nvPr>
        </p:nvSpPr>
        <p:spPr/>
        <p:txBody>
          <a:bodyPr/>
          <a:lstStyle/>
          <a:p>
            <a:r>
              <a:rPr lang="en-US" dirty="0"/>
              <a:t>HELPING YOU THRIVE IN A CHANGING WORLD</a:t>
            </a:r>
          </a:p>
        </p:txBody>
      </p:sp>
      <p:sp>
        <p:nvSpPr>
          <p:cNvPr id="6" name="Slide Number Placeholder 5">
            <a:extLst>
              <a:ext uri="{FF2B5EF4-FFF2-40B4-BE49-F238E27FC236}">
                <a16:creationId xmlns:a16="http://schemas.microsoft.com/office/drawing/2014/main" id="{DC363900-31ED-5975-6DB3-26E361E3FC0A}"/>
              </a:ext>
            </a:extLst>
          </p:cNvPr>
          <p:cNvSpPr>
            <a:spLocks noGrp="1"/>
          </p:cNvSpPr>
          <p:nvPr>
            <p:ph type="sldNum" sz="quarter" idx="12"/>
          </p:nvPr>
        </p:nvSpPr>
        <p:spPr/>
        <p:txBody>
          <a:bodyPr/>
          <a:lstStyle/>
          <a:p>
            <a:fld id="{7EF2E46A-3595-3F48-9C6C-DAC7D7569F87}" type="slidenum">
              <a:rPr lang="en-US" smtClean="0"/>
              <a:pPr/>
              <a:t>5</a:t>
            </a:fld>
            <a:endParaRPr lang="en-US" dirty="0"/>
          </a:p>
        </p:txBody>
      </p:sp>
      <p:grpSp>
        <p:nvGrpSpPr>
          <p:cNvPr id="7" name="Group 6">
            <a:extLst>
              <a:ext uri="{FF2B5EF4-FFF2-40B4-BE49-F238E27FC236}">
                <a16:creationId xmlns:a16="http://schemas.microsoft.com/office/drawing/2014/main" id="{6B03F02E-D865-D139-3125-41F9EE584F6A}"/>
              </a:ext>
            </a:extLst>
          </p:cNvPr>
          <p:cNvGrpSpPr/>
          <p:nvPr/>
        </p:nvGrpSpPr>
        <p:grpSpPr>
          <a:xfrm>
            <a:off x="5799221" y="1007270"/>
            <a:ext cx="2969220" cy="3267951"/>
            <a:chOff x="503237" y="1158875"/>
            <a:chExt cx="4302146" cy="3332677"/>
          </a:xfrm>
        </p:grpSpPr>
        <p:pic>
          <p:nvPicPr>
            <p:cNvPr id="8" name="Picture 4">
              <a:extLst>
                <a:ext uri="{FF2B5EF4-FFF2-40B4-BE49-F238E27FC236}">
                  <a16:creationId xmlns:a16="http://schemas.microsoft.com/office/drawing/2014/main" id="{5A2E2DFF-0F8D-C1FC-3ACE-0043F61E02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237" y="1158875"/>
              <a:ext cx="4302146" cy="3330694"/>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FBFBDCE8-D942-3674-20E2-BC86301BBC12}"/>
                </a:ext>
              </a:extLst>
            </p:cNvPr>
            <p:cNvSpPr txBox="1"/>
            <p:nvPr/>
          </p:nvSpPr>
          <p:spPr>
            <a:xfrm>
              <a:off x="2976236" y="4191598"/>
              <a:ext cx="1829147" cy="299954"/>
            </a:xfrm>
            <a:prstGeom prst="rect">
              <a:avLst/>
            </a:prstGeom>
            <a:noFill/>
            <a:ln>
              <a:solidFill>
                <a:schemeClr val="accent1"/>
              </a:solidFill>
            </a:ln>
          </p:spPr>
          <p:txBody>
            <a:bodyPr wrap="square">
              <a:spAutoFit/>
            </a:bodyPr>
            <a:lstStyle/>
            <a:p>
              <a:pPr defTabSz="685526"/>
              <a:r>
                <a:rPr lang="en-GB" sz="1349" dirty="0">
                  <a:solidFill>
                    <a:srgbClr val="FFFFFF"/>
                  </a:solidFill>
                  <a:latin typeface="Arial" panose="020B0604020202020204"/>
                </a:rPr>
                <a:t> mackaycartoons.net</a:t>
              </a:r>
            </a:p>
          </p:txBody>
        </p:sp>
      </p:grpSp>
      <p:pic>
        <p:nvPicPr>
          <p:cNvPr id="12" name="Picture 11">
            <a:extLst>
              <a:ext uri="{FF2B5EF4-FFF2-40B4-BE49-F238E27FC236}">
                <a16:creationId xmlns:a16="http://schemas.microsoft.com/office/drawing/2014/main" id="{DD1FB8BA-C8B8-FFF9-6A39-3A2A1438F4C3}"/>
              </a:ext>
            </a:extLst>
          </p:cNvPr>
          <p:cNvPicPr>
            <a:picLocks noChangeAspect="1"/>
          </p:cNvPicPr>
          <p:nvPr/>
        </p:nvPicPr>
        <p:blipFill>
          <a:blip r:embed="rId4"/>
          <a:stretch>
            <a:fillRect/>
          </a:stretch>
        </p:blipFill>
        <p:spPr>
          <a:xfrm>
            <a:off x="205541" y="1007271"/>
            <a:ext cx="2246044" cy="1565274"/>
          </a:xfrm>
          <a:prstGeom prst="rect">
            <a:avLst/>
          </a:prstGeom>
          <a:ln>
            <a:solidFill>
              <a:schemeClr val="accent1"/>
            </a:solidFill>
          </a:ln>
        </p:spPr>
      </p:pic>
      <p:pic>
        <p:nvPicPr>
          <p:cNvPr id="14" name="Picture 13">
            <a:extLst>
              <a:ext uri="{FF2B5EF4-FFF2-40B4-BE49-F238E27FC236}">
                <a16:creationId xmlns:a16="http://schemas.microsoft.com/office/drawing/2014/main" id="{01899679-9545-95C6-58E7-10831864E5C8}"/>
              </a:ext>
            </a:extLst>
          </p:cNvPr>
          <p:cNvPicPr>
            <a:picLocks noChangeAspect="1"/>
          </p:cNvPicPr>
          <p:nvPr/>
        </p:nvPicPr>
        <p:blipFill>
          <a:blip r:embed="rId5"/>
          <a:stretch>
            <a:fillRect/>
          </a:stretch>
        </p:blipFill>
        <p:spPr>
          <a:xfrm>
            <a:off x="113625" y="2686638"/>
            <a:ext cx="1242762" cy="1890698"/>
          </a:xfrm>
          <a:prstGeom prst="rect">
            <a:avLst/>
          </a:prstGeom>
          <a:ln>
            <a:solidFill>
              <a:schemeClr val="accent1"/>
            </a:solidFill>
          </a:ln>
        </p:spPr>
      </p:pic>
      <p:sp>
        <p:nvSpPr>
          <p:cNvPr id="15" name="Arrow: Right 14">
            <a:extLst>
              <a:ext uri="{FF2B5EF4-FFF2-40B4-BE49-F238E27FC236}">
                <a16:creationId xmlns:a16="http://schemas.microsoft.com/office/drawing/2014/main" id="{73B2FE9E-FEF3-C59B-CDBE-8CE19907EDE6}"/>
              </a:ext>
            </a:extLst>
          </p:cNvPr>
          <p:cNvSpPr/>
          <p:nvPr/>
        </p:nvSpPr>
        <p:spPr>
          <a:xfrm rot="18014999" flipV="1">
            <a:off x="1042759" y="3107475"/>
            <a:ext cx="439725" cy="18565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icture 16">
            <a:extLst>
              <a:ext uri="{FF2B5EF4-FFF2-40B4-BE49-F238E27FC236}">
                <a16:creationId xmlns:a16="http://schemas.microsoft.com/office/drawing/2014/main" id="{952D5842-46C9-438A-7CDC-3DBE2FF76972}"/>
              </a:ext>
            </a:extLst>
          </p:cNvPr>
          <p:cNvPicPr>
            <a:picLocks noChangeAspect="1"/>
          </p:cNvPicPr>
          <p:nvPr/>
        </p:nvPicPr>
        <p:blipFill>
          <a:blip r:embed="rId6"/>
          <a:stretch>
            <a:fillRect/>
          </a:stretch>
        </p:blipFill>
        <p:spPr>
          <a:xfrm>
            <a:off x="1525695" y="2915709"/>
            <a:ext cx="2791326" cy="261687"/>
          </a:xfrm>
          <a:prstGeom prst="rect">
            <a:avLst/>
          </a:prstGeom>
          <a:ln>
            <a:solidFill>
              <a:schemeClr val="accent1"/>
            </a:solidFill>
          </a:ln>
        </p:spPr>
      </p:pic>
      <p:pic>
        <p:nvPicPr>
          <p:cNvPr id="19" name="Picture 18">
            <a:extLst>
              <a:ext uri="{FF2B5EF4-FFF2-40B4-BE49-F238E27FC236}">
                <a16:creationId xmlns:a16="http://schemas.microsoft.com/office/drawing/2014/main" id="{9931F4A7-48A2-C16C-4B2C-5C39273D02D5}"/>
              </a:ext>
            </a:extLst>
          </p:cNvPr>
          <p:cNvPicPr>
            <a:picLocks noChangeAspect="1"/>
          </p:cNvPicPr>
          <p:nvPr/>
        </p:nvPicPr>
        <p:blipFill>
          <a:blip r:embed="rId7"/>
          <a:stretch>
            <a:fillRect/>
          </a:stretch>
        </p:blipFill>
        <p:spPr>
          <a:xfrm>
            <a:off x="1592554" y="3338947"/>
            <a:ext cx="2729336" cy="586080"/>
          </a:xfrm>
          <a:prstGeom prst="rect">
            <a:avLst/>
          </a:prstGeom>
          <a:ln>
            <a:solidFill>
              <a:schemeClr val="accent1"/>
            </a:solidFill>
          </a:ln>
        </p:spPr>
      </p:pic>
      <p:pic>
        <p:nvPicPr>
          <p:cNvPr id="21" name="Picture 20">
            <a:extLst>
              <a:ext uri="{FF2B5EF4-FFF2-40B4-BE49-F238E27FC236}">
                <a16:creationId xmlns:a16="http://schemas.microsoft.com/office/drawing/2014/main" id="{D24B911D-A091-BC34-983A-2BCF7FEAA44D}"/>
              </a:ext>
            </a:extLst>
          </p:cNvPr>
          <p:cNvPicPr>
            <a:picLocks noChangeAspect="1"/>
          </p:cNvPicPr>
          <p:nvPr/>
        </p:nvPicPr>
        <p:blipFill>
          <a:blip r:embed="rId8"/>
          <a:stretch>
            <a:fillRect/>
          </a:stretch>
        </p:blipFill>
        <p:spPr>
          <a:xfrm>
            <a:off x="2698745" y="949301"/>
            <a:ext cx="3736808" cy="1877518"/>
          </a:xfrm>
          <a:prstGeom prst="rect">
            <a:avLst/>
          </a:prstGeom>
          <a:ln>
            <a:solidFill>
              <a:schemeClr val="accent1"/>
            </a:solidFill>
          </a:ln>
        </p:spPr>
      </p:pic>
      <p:pic>
        <p:nvPicPr>
          <p:cNvPr id="23" name="Picture 22">
            <a:extLst>
              <a:ext uri="{FF2B5EF4-FFF2-40B4-BE49-F238E27FC236}">
                <a16:creationId xmlns:a16="http://schemas.microsoft.com/office/drawing/2014/main" id="{F6F959B0-CA88-B96C-D6F7-B588E5D7C022}"/>
              </a:ext>
            </a:extLst>
          </p:cNvPr>
          <p:cNvPicPr>
            <a:picLocks noChangeAspect="1"/>
          </p:cNvPicPr>
          <p:nvPr/>
        </p:nvPicPr>
        <p:blipFill>
          <a:blip r:embed="rId9"/>
          <a:stretch>
            <a:fillRect/>
          </a:stretch>
        </p:blipFill>
        <p:spPr>
          <a:xfrm>
            <a:off x="5835090" y="3425059"/>
            <a:ext cx="3127721" cy="1541456"/>
          </a:xfrm>
          <a:prstGeom prst="rect">
            <a:avLst/>
          </a:prstGeom>
        </p:spPr>
      </p:pic>
      <p:sp>
        <p:nvSpPr>
          <p:cNvPr id="25" name="Arrow: Right 24">
            <a:extLst>
              <a:ext uri="{FF2B5EF4-FFF2-40B4-BE49-F238E27FC236}">
                <a16:creationId xmlns:a16="http://schemas.microsoft.com/office/drawing/2014/main" id="{F4B36335-D7C4-DCB7-E56D-8AF1D76D0948}"/>
              </a:ext>
            </a:extLst>
          </p:cNvPr>
          <p:cNvSpPr/>
          <p:nvPr/>
        </p:nvSpPr>
        <p:spPr>
          <a:xfrm rot="1688803" flipV="1">
            <a:off x="1081288" y="3522842"/>
            <a:ext cx="439725" cy="18565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7" name="Picture 26">
            <a:extLst>
              <a:ext uri="{FF2B5EF4-FFF2-40B4-BE49-F238E27FC236}">
                <a16:creationId xmlns:a16="http://schemas.microsoft.com/office/drawing/2014/main" id="{10E81ACF-8E87-E913-41A1-BC289D82D8EE}"/>
              </a:ext>
            </a:extLst>
          </p:cNvPr>
          <p:cNvPicPr>
            <a:picLocks noChangeAspect="1"/>
          </p:cNvPicPr>
          <p:nvPr/>
        </p:nvPicPr>
        <p:blipFill>
          <a:blip r:embed="rId10"/>
          <a:stretch>
            <a:fillRect/>
          </a:stretch>
        </p:blipFill>
        <p:spPr>
          <a:xfrm>
            <a:off x="1855473" y="2093675"/>
            <a:ext cx="4418520" cy="2686638"/>
          </a:xfrm>
          <a:prstGeom prst="rect">
            <a:avLst/>
          </a:prstGeom>
          <a:ln>
            <a:solidFill>
              <a:schemeClr val="accent1"/>
            </a:solidFill>
          </a:ln>
        </p:spPr>
      </p:pic>
    </p:spTree>
    <p:extLst>
      <p:ext uri="{BB962C8B-B14F-4D97-AF65-F5344CB8AC3E}">
        <p14:creationId xmlns:p14="http://schemas.microsoft.com/office/powerpoint/2010/main" val="2703538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style.rotation</p:attrName>
                                        </p:attrNameLst>
                                      </p:cBhvr>
                                      <p:tavLst>
                                        <p:tav tm="0">
                                          <p:val>
                                            <p:fltVal val="90"/>
                                          </p:val>
                                        </p:tav>
                                        <p:tav tm="100000">
                                          <p:val>
                                            <p:fltVal val="0"/>
                                          </p:val>
                                        </p:tav>
                                      </p:tavLst>
                                    </p:anim>
                                    <p:animEffect transition="in" filter="fade">
                                      <p:cBhvr>
                                        <p:cTn id="10" dur="10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p:cTn id="15" dur="1000" fill="hold"/>
                                        <p:tgtEl>
                                          <p:spTgt spid="14"/>
                                        </p:tgtEl>
                                        <p:attrNameLst>
                                          <p:attrName>ppt_w</p:attrName>
                                        </p:attrNameLst>
                                      </p:cBhvr>
                                      <p:tavLst>
                                        <p:tav tm="0">
                                          <p:val>
                                            <p:fltVal val="0"/>
                                          </p:val>
                                        </p:tav>
                                        <p:tav tm="100000">
                                          <p:val>
                                            <p:strVal val="#ppt_w"/>
                                          </p:val>
                                        </p:tav>
                                      </p:tavLst>
                                    </p:anim>
                                    <p:anim calcmode="lin" valueType="num">
                                      <p:cBhvr>
                                        <p:cTn id="16" dur="1000" fill="hold"/>
                                        <p:tgtEl>
                                          <p:spTgt spid="14"/>
                                        </p:tgtEl>
                                        <p:attrNameLst>
                                          <p:attrName>ppt_h</p:attrName>
                                        </p:attrNameLst>
                                      </p:cBhvr>
                                      <p:tavLst>
                                        <p:tav tm="0">
                                          <p:val>
                                            <p:fltVal val="0"/>
                                          </p:val>
                                        </p:tav>
                                        <p:tav tm="100000">
                                          <p:val>
                                            <p:strVal val="#ppt_h"/>
                                          </p:val>
                                        </p:tav>
                                      </p:tavLst>
                                    </p:anim>
                                    <p:anim calcmode="lin" valueType="num">
                                      <p:cBhvr>
                                        <p:cTn id="17" dur="1000" fill="hold"/>
                                        <p:tgtEl>
                                          <p:spTgt spid="14"/>
                                        </p:tgtEl>
                                        <p:attrNameLst>
                                          <p:attrName>style.rotation</p:attrName>
                                        </p:attrNameLst>
                                      </p:cBhvr>
                                      <p:tavLst>
                                        <p:tav tm="0">
                                          <p:val>
                                            <p:fltVal val="90"/>
                                          </p:val>
                                        </p:tav>
                                        <p:tav tm="100000">
                                          <p:val>
                                            <p:fltVal val="0"/>
                                          </p:val>
                                        </p:tav>
                                      </p:tavLst>
                                    </p:anim>
                                    <p:animEffect transition="in" filter="fade">
                                      <p:cBhvr>
                                        <p:cTn id="18" dur="10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randombar(horizontal)">
                                      <p:cBhvr>
                                        <p:cTn id="23" dur="500"/>
                                        <p:tgtEl>
                                          <p:spTgt spid="15"/>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randombar(horizontal)">
                                      <p:cBhvr>
                                        <p:cTn id="26" dur="500"/>
                                        <p:tgtEl>
                                          <p:spTgt spid="25"/>
                                        </p:tgtEl>
                                      </p:cBhvr>
                                    </p:animEffect>
                                  </p:childTnLst>
                                </p:cTn>
                              </p:par>
                              <p:par>
                                <p:cTn id="27" presetID="14" presetClass="entr" presetSubtype="1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randombar(horizontal)">
                                      <p:cBhvr>
                                        <p:cTn id="29" dur="500"/>
                                        <p:tgtEl>
                                          <p:spTgt spid="17"/>
                                        </p:tgtEl>
                                      </p:cBhvr>
                                    </p:animEffect>
                                  </p:childTnLst>
                                </p:cTn>
                              </p:par>
                              <p:par>
                                <p:cTn id="30" presetID="14" presetClass="entr" presetSubtype="10" fill="hold"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randombar(horizontal)">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barn(inVertical)">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23"/>
                                        </p:tgtEl>
                                        <p:attrNameLst>
                                          <p:attrName>style.visibility</p:attrName>
                                        </p:attrNameLst>
                                      </p:cBhvr>
                                      <p:to>
                                        <p:strVal val="visible"/>
                                      </p:to>
                                    </p:set>
                                    <p:anim calcmode="lin" valueType="num">
                                      <p:cBhvr>
                                        <p:cTn id="42" dur="500" fill="hold"/>
                                        <p:tgtEl>
                                          <p:spTgt spid="23"/>
                                        </p:tgtEl>
                                        <p:attrNameLst>
                                          <p:attrName>ppt_w</p:attrName>
                                        </p:attrNameLst>
                                      </p:cBhvr>
                                      <p:tavLst>
                                        <p:tav tm="0">
                                          <p:val>
                                            <p:fltVal val="0"/>
                                          </p:val>
                                        </p:tav>
                                        <p:tav tm="100000">
                                          <p:val>
                                            <p:strVal val="#ppt_w"/>
                                          </p:val>
                                        </p:tav>
                                      </p:tavLst>
                                    </p:anim>
                                    <p:anim calcmode="lin" valueType="num">
                                      <p:cBhvr>
                                        <p:cTn id="43" dur="500" fill="hold"/>
                                        <p:tgtEl>
                                          <p:spTgt spid="23"/>
                                        </p:tgtEl>
                                        <p:attrNameLst>
                                          <p:attrName>ppt_h</p:attrName>
                                        </p:attrNameLst>
                                      </p:cBhvr>
                                      <p:tavLst>
                                        <p:tav tm="0">
                                          <p:val>
                                            <p:fltVal val="0"/>
                                          </p:val>
                                        </p:tav>
                                        <p:tav tm="100000">
                                          <p:val>
                                            <p:strVal val="#ppt_h"/>
                                          </p:val>
                                        </p:tav>
                                      </p:tavLst>
                                    </p:anim>
                                    <p:animEffect transition="in" filter="fade">
                                      <p:cBhvr>
                                        <p:cTn id="44" dur="500"/>
                                        <p:tgtEl>
                                          <p:spTgt spid="23"/>
                                        </p:tgtEl>
                                      </p:cBhvr>
                                    </p:animEffect>
                                  </p:childTnLst>
                                </p:cTn>
                              </p:par>
                            </p:childTnLst>
                          </p:cTn>
                        </p:par>
                      </p:childTnLst>
                    </p:cTn>
                  </p:par>
                  <p:par>
                    <p:cTn id="45" fill="hold">
                      <p:stCondLst>
                        <p:cond delay="indefinite"/>
                      </p:stCondLst>
                      <p:childTnLst>
                        <p:par>
                          <p:cTn id="46" fill="hold">
                            <p:stCondLst>
                              <p:cond delay="0"/>
                            </p:stCondLst>
                            <p:childTnLst>
                              <p:par>
                                <p:cTn id="47" presetID="45" presetClass="entr" presetSubtype="0" fill="hold" nodeType="click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2000"/>
                                        <p:tgtEl>
                                          <p:spTgt spid="21"/>
                                        </p:tgtEl>
                                      </p:cBhvr>
                                    </p:animEffect>
                                    <p:anim calcmode="lin" valueType="num">
                                      <p:cBhvr>
                                        <p:cTn id="50" dur="2000" fill="hold"/>
                                        <p:tgtEl>
                                          <p:spTgt spid="21"/>
                                        </p:tgtEl>
                                        <p:attrNameLst>
                                          <p:attrName>ppt_w</p:attrName>
                                        </p:attrNameLst>
                                      </p:cBhvr>
                                      <p:tavLst>
                                        <p:tav tm="0" fmla="#ppt_w*sin(2.5*pi*$)">
                                          <p:val>
                                            <p:fltVal val="0"/>
                                          </p:val>
                                        </p:tav>
                                        <p:tav tm="100000">
                                          <p:val>
                                            <p:fltVal val="1"/>
                                          </p:val>
                                        </p:tav>
                                      </p:tavLst>
                                    </p:anim>
                                    <p:anim calcmode="lin" valueType="num">
                                      <p:cBhvr>
                                        <p:cTn id="51" dur="2000" fill="hold"/>
                                        <p:tgtEl>
                                          <p:spTgt spid="21"/>
                                        </p:tgtEl>
                                        <p:attrNameLst>
                                          <p:attrName>ppt_h</p:attrName>
                                        </p:attrNameLst>
                                      </p:cBhvr>
                                      <p:tavLst>
                                        <p:tav tm="0">
                                          <p:val>
                                            <p:strVal val="#ppt_h"/>
                                          </p:val>
                                        </p:tav>
                                        <p:tav tm="100000">
                                          <p:val>
                                            <p:strVal val="#ppt_h"/>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27"/>
                                        </p:tgtEl>
                                        <p:attrNameLst>
                                          <p:attrName>style.visibility</p:attrName>
                                        </p:attrNameLst>
                                      </p:cBhvr>
                                      <p:to>
                                        <p:strVal val="visible"/>
                                      </p:to>
                                    </p:set>
                                    <p:anim calcmode="lin" valueType="num">
                                      <p:cBhvr additive="base">
                                        <p:cTn id="56" dur="500" fill="hold"/>
                                        <p:tgtEl>
                                          <p:spTgt spid="27"/>
                                        </p:tgtEl>
                                        <p:attrNameLst>
                                          <p:attrName>ppt_x</p:attrName>
                                        </p:attrNameLst>
                                      </p:cBhvr>
                                      <p:tavLst>
                                        <p:tav tm="0">
                                          <p:val>
                                            <p:strVal val="#ppt_x"/>
                                          </p:val>
                                        </p:tav>
                                        <p:tav tm="100000">
                                          <p:val>
                                            <p:strVal val="#ppt_x"/>
                                          </p:val>
                                        </p:tav>
                                      </p:tavLst>
                                    </p:anim>
                                    <p:anim calcmode="lin" valueType="num">
                                      <p:cBhvr additive="base">
                                        <p:cTn id="57"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1571A26-A898-6724-CC87-987AAAE6161B}"/>
              </a:ext>
            </a:extLst>
          </p:cNvPr>
          <p:cNvSpPr>
            <a:spLocks noGrp="1"/>
          </p:cNvSpPr>
          <p:nvPr>
            <p:ph type="ftr" sz="quarter" idx="10"/>
          </p:nvPr>
        </p:nvSpPr>
        <p:spPr/>
        <p:txBody>
          <a:bodyPr/>
          <a:lstStyle/>
          <a:p>
            <a:r>
              <a:rPr lang="en-US"/>
              <a:t>HELPING YOU THRIVE IN A CHANGING WORLD</a:t>
            </a:r>
            <a:endParaRPr lang="en-US" dirty="0"/>
          </a:p>
        </p:txBody>
      </p:sp>
      <p:sp>
        <p:nvSpPr>
          <p:cNvPr id="3" name="Slide Number Placeholder 2">
            <a:extLst>
              <a:ext uri="{FF2B5EF4-FFF2-40B4-BE49-F238E27FC236}">
                <a16:creationId xmlns:a16="http://schemas.microsoft.com/office/drawing/2014/main" id="{92E129DA-519D-9B46-648F-C28FCC41BF88}"/>
              </a:ext>
            </a:extLst>
          </p:cNvPr>
          <p:cNvSpPr>
            <a:spLocks noGrp="1"/>
          </p:cNvSpPr>
          <p:nvPr>
            <p:ph type="sldNum" sz="quarter" idx="11"/>
          </p:nvPr>
        </p:nvSpPr>
        <p:spPr/>
        <p:txBody>
          <a:bodyPr/>
          <a:lstStyle/>
          <a:p>
            <a:fld id="{7EF2E46A-3595-3F48-9C6C-DAC7D7569F87}" type="slidenum">
              <a:rPr lang="en-US" smtClean="0"/>
              <a:pPr/>
              <a:t>6</a:t>
            </a:fld>
            <a:endParaRPr lang="en-US" dirty="0"/>
          </a:p>
        </p:txBody>
      </p:sp>
      <p:sp>
        <p:nvSpPr>
          <p:cNvPr id="4" name="Title 3">
            <a:extLst>
              <a:ext uri="{FF2B5EF4-FFF2-40B4-BE49-F238E27FC236}">
                <a16:creationId xmlns:a16="http://schemas.microsoft.com/office/drawing/2014/main" id="{3FE50D33-BAF6-61DB-5027-B9C2DAB1B582}"/>
              </a:ext>
            </a:extLst>
          </p:cNvPr>
          <p:cNvSpPr>
            <a:spLocks noGrp="1"/>
          </p:cNvSpPr>
          <p:nvPr>
            <p:ph type="title"/>
          </p:nvPr>
        </p:nvSpPr>
        <p:spPr>
          <a:xfrm>
            <a:off x="2225777" y="2572544"/>
            <a:ext cx="4692445" cy="1345579"/>
          </a:xfrm>
        </p:spPr>
        <p:txBody>
          <a:bodyPr/>
          <a:lstStyle/>
          <a:p>
            <a:r>
              <a:rPr lang="en-GB" dirty="0"/>
              <a:t>GOVERNANCE AND RISK IN ACTION (AND INTERACTION) - </a:t>
            </a:r>
          </a:p>
        </p:txBody>
      </p:sp>
    </p:spTree>
    <p:extLst>
      <p:ext uri="{BB962C8B-B14F-4D97-AF65-F5344CB8AC3E}">
        <p14:creationId xmlns:p14="http://schemas.microsoft.com/office/powerpoint/2010/main" val="4772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A50ADD-BECD-11FE-D219-B550AE5DEFEB}"/>
              </a:ext>
            </a:extLst>
          </p:cNvPr>
          <p:cNvSpPr>
            <a:spLocks noGrp="1"/>
          </p:cNvSpPr>
          <p:nvPr>
            <p:ph type="title"/>
          </p:nvPr>
        </p:nvSpPr>
        <p:spPr/>
        <p:txBody>
          <a:bodyPr/>
          <a:lstStyle/>
          <a:p>
            <a:r>
              <a:rPr lang="en-GB" dirty="0"/>
              <a:t>Charity Governance Code</a:t>
            </a:r>
          </a:p>
        </p:txBody>
      </p:sp>
      <p:sp>
        <p:nvSpPr>
          <p:cNvPr id="5" name="Footer Placeholder 4">
            <a:extLst>
              <a:ext uri="{FF2B5EF4-FFF2-40B4-BE49-F238E27FC236}">
                <a16:creationId xmlns:a16="http://schemas.microsoft.com/office/drawing/2014/main" id="{9C6C09DD-2CA6-2EC4-A9F6-543ECF1F5C53}"/>
              </a:ext>
            </a:extLst>
          </p:cNvPr>
          <p:cNvSpPr>
            <a:spLocks noGrp="1"/>
          </p:cNvSpPr>
          <p:nvPr>
            <p:ph type="ftr" sz="quarter" idx="11"/>
          </p:nvPr>
        </p:nvSpPr>
        <p:spPr/>
        <p:txBody>
          <a:bodyPr/>
          <a:lstStyle/>
          <a:p>
            <a:r>
              <a:rPr lang="en-US" dirty="0"/>
              <a:t>HELPING YOU THRIVE IN A CHANGING WORLD</a:t>
            </a:r>
          </a:p>
        </p:txBody>
      </p:sp>
      <p:sp>
        <p:nvSpPr>
          <p:cNvPr id="6" name="Slide Number Placeholder 5">
            <a:extLst>
              <a:ext uri="{FF2B5EF4-FFF2-40B4-BE49-F238E27FC236}">
                <a16:creationId xmlns:a16="http://schemas.microsoft.com/office/drawing/2014/main" id="{D09FD7FA-3C18-5981-8784-F0BF8206DCC3}"/>
              </a:ext>
            </a:extLst>
          </p:cNvPr>
          <p:cNvSpPr>
            <a:spLocks noGrp="1"/>
          </p:cNvSpPr>
          <p:nvPr>
            <p:ph type="sldNum" sz="quarter" idx="12"/>
          </p:nvPr>
        </p:nvSpPr>
        <p:spPr/>
        <p:txBody>
          <a:bodyPr/>
          <a:lstStyle/>
          <a:p>
            <a:fld id="{7EF2E46A-3595-3F48-9C6C-DAC7D7569F87}" type="slidenum">
              <a:rPr lang="en-US" smtClean="0"/>
              <a:pPr/>
              <a:t>7</a:t>
            </a:fld>
            <a:endParaRPr lang="en-US" dirty="0"/>
          </a:p>
        </p:txBody>
      </p:sp>
      <p:pic>
        <p:nvPicPr>
          <p:cNvPr id="7" name="Picture 6" descr="Graphical user interface&#10;&#10;Description automatically generated">
            <a:extLst>
              <a:ext uri="{FF2B5EF4-FFF2-40B4-BE49-F238E27FC236}">
                <a16:creationId xmlns:a16="http://schemas.microsoft.com/office/drawing/2014/main" id="{4839639C-60B4-25A2-FFF3-0DFB98BA1ACC}"/>
              </a:ext>
            </a:extLst>
          </p:cNvPr>
          <p:cNvPicPr>
            <a:picLocks noChangeAspect="1"/>
          </p:cNvPicPr>
          <p:nvPr/>
        </p:nvPicPr>
        <p:blipFill>
          <a:blip r:embed="rId3"/>
          <a:stretch>
            <a:fillRect/>
          </a:stretch>
        </p:blipFill>
        <p:spPr>
          <a:xfrm>
            <a:off x="863430" y="1047964"/>
            <a:ext cx="1769311" cy="3390472"/>
          </a:xfrm>
          <a:prstGeom prst="rect">
            <a:avLst/>
          </a:prstGeom>
        </p:spPr>
      </p:pic>
      <p:pic>
        <p:nvPicPr>
          <p:cNvPr id="8" name="Picture 7">
            <a:extLst>
              <a:ext uri="{FF2B5EF4-FFF2-40B4-BE49-F238E27FC236}">
                <a16:creationId xmlns:a16="http://schemas.microsoft.com/office/drawing/2014/main" id="{9BC40961-9E93-5BA4-278A-436D938B6E59}"/>
              </a:ext>
            </a:extLst>
          </p:cNvPr>
          <p:cNvPicPr>
            <a:picLocks noChangeAspect="1"/>
          </p:cNvPicPr>
          <p:nvPr/>
        </p:nvPicPr>
        <p:blipFill>
          <a:blip r:embed="rId4"/>
          <a:stretch>
            <a:fillRect/>
          </a:stretch>
        </p:blipFill>
        <p:spPr>
          <a:xfrm>
            <a:off x="3354029" y="1038801"/>
            <a:ext cx="4838197" cy="3672547"/>
          </a:xfrm>
          <a:prstGeom prst="rect">
            <a:avLst/>
          </a:prstGeom>
        </p:spPr>
      </p:pic>
    </p:spTree>
    <p:extLst>
      <p:ext uri="{BB962C8B-B14F-4D97-AF65-F5344CB8AC3E}">
        <p14:creationId xmlns:p14="http://schemas.microsoft.com/office/powerpoint/2010/main" val="11338752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6A1C90F-CBB5-FEB7-07CE-BBAD9096D4D4}"/>
              </a:ext>
            </a:extLst>
          </p:cNvPr>
          <p:cNvSpPr>
            <a:spLocks noGrp="1"/>
          </p:cNvSpPr>
          <p:nvPr>
            <p:ph idx="1"/>
          </p:nvPr>
        </p:nvSpPr>
        <p:spPr>
          <a:xfrm>
            <a:off x="503237" y="1031179"/>
            <a:ext cx="8279816" cy="3468901"/>
          </a:xfrm>
        </p:spPr>
        <p:txBody>
          <a:bodyPr>
            <a:normAutofit fontScale="70000" lnSpcReduction="20000"/>
          </a:bodyPr>
          <a:lstStyle/>
          <a:p>
            <a:pPr marL="285750" indent="-285750">
              <a:buFont typeface="Arial" panose="020B0604020202020204" pitchFamily="34" charset="0"/>
              <a:buChar char="•"/>
            </a:pPr>
            <a:r>
              <a:rPr lang="en-US" b="1" dirty="0"/>
              <a:t>Behaviour and decision-making</a:t>
            </a:r>
          </a:p>
          <a:p>
            <a:pPr marL="465138" lvl="1" indent="-285750"/>
            <a:r>
              <a:rPr lang="en-US" dirty="0"/>
              <a:t>Conduct and values – ‘tone from the top’ and the SLT/SMT relationship with the Board. How is yours…..?</a:t>
            </a:r>
          </a:p>
          <a:p>
            <a:pPr marL="465138" lvl="1" indent="-285750"/>
            <a:r>
              <a:rPr lang="en-US" dirty="0"/>
              <a:t>Decision-making – CC27 is a helpful reminder</a:t>
            </a:r>
          </a:p>
          <a:p>
            <a:pPr marL="465138" lvl="1" indent="-285750"/>
            <a:r>
              <a:rPr lang="en-US" dirty="0"/>
              <a:t>Conflicts of interest / loyalty – policy and practice (hot topic in recent Charity Commission reviews)</a:t>
            </a:r>
          </a:p>
          <a:p>
            <a:endParaRPr lang="en-US" dirty="0"/>
          </a:p>
          <a:p>
            <a:pPr marL="285750" indent="-285750">
              <a:buFont typeface="Arial" panose="020B0604020202020204" pitchFamily="34" charset="0"/>
              <a:buChar char="•"/>
            </a:pPr>
            <a:r>
              <a:rPr lang="en-US" b="1" dirty="0"/>
              <a:t>A recently reviewed delegation framework and efficiencies</a:t>
            </a:r>
          </a:p>
          <a:p>
            <a:pPr marL="465138" lvl="1" indent="-285750"/>
            <a:r>
              <a:rPr lang="en-US" dirty="0"/>
              <a:t>Drives Committee and SLT/SMT structures and </a:t>
            </a:r>
            <a:r>
              <a:rPr lang="en-US" dirty="0" err="1"/>
              <a:t>ToRs</a:t>
            </a:r>
            <a:endParaRPr lang="en-US" dirty="0"/>
          </a:p>
          <a:p>
            <a:pPr marL="465138" lvl="1" indent="-285750"/>
            <a:r>
              <a:rPr lang="en-US" dirty="0"/>
              <a:t>Papers for meetings – front sheets, exec summaries and not 400+ pages</a:t>
            </a:r>
          </a:p>
          <a:p>
            <a:endParaRPr lang="en-US" dirty="0"/>
          </a:p>
          <a:p>
            <a:pPr marL="285750" indent="-285750">
              <a:buFont typeface="Arial" panose="020B0604020202020204" pitchFamily="34" charset="0"/>
              <a:buChar char="•"/>
            </a:pPr>
            <a:r>
              <a:rPr lang="en-US" b="1" dirty="0"/>
              <a:t>Risk management and risk appetite</a:t>
            </a:r>
          </a:p>
          <a:p>
            <a:endParaRPr lang="en-US" dirty="0"/>
          </a:p>
          <a:p>
            <a:pPr marL="285750" indent="-285750">
              <a:buFont typeface="Arial" panose="020B0604020202020204" pitchFamily="34" charset="0"/>
              <a:buChar char="•"/>
            </a:pPr>
            <a:r>
              <a:rPr lang="en-US" b="1" dirty="0"/>
              <a:t>Financial and investment governance</a:t>
            </a:r>
          </a:p>
          <a:p>
            <a:pPr marL="465138" lvl="1" indent="-285750"/>
            <a:r>
              <a:rPr lang="en-US" dirty="0"/>
              <a:t>Responding to the new Annual Return questions</a:t>
            </a:r>
          </a:p>
          <a:p>
            <a:pPr marL="465138" lvl="1" indent="-285750"/>
            <a:r>
              <a:rPr lang="en-US" dirty="0"/>
              <a:t>Role of the updated CC8 guidance and checklist </a:t>
            </a:r>
            <a:r>
              <a:rPr lang="en-US" i="1" dirty="0"/>
              <a:t>– more on this later</a:t>
            </a:r>
          </a:p>
          <a:p>
            <a:pPr marL="465138" lvl="1" indent="-285750"/>
            <a:r>
              <a:rPr lang="en-US" dirty="0"/>
              <a:t>Embracing the revised CC14 guidance – </a:t>
            </a:r>
            <a:r>
              <a:rPr lang="en-US" i="1" dirty="0"/>
              <a:t>more on this later</a:t>
            </a:r>
            <a:endParaRPr lang="en-US" dirty="0"/>
          </a:p>
          <a:p>
            <a:pPr marL="465138" lvl="1" indent="-285750"/>
            <a:r>
              <a:rPr lang="en-US" dirty="0"/>
              <a:t>Due diligence around corporate partnerships / gifts / ex-gratia payments / fundraising</a:t>
            </a:r>
          </a:p>
          <a:p>
            <a:endParaRPr lang="en-GB" dirty="0"/>
          </a:p>
        </p:txBody>
      </p:sp>
      <p:sp>
        <p:nvSpPr>
          <p:cNvPr id="3" name="Title 2">
            <a:extLst>
              <a:ext uri="{FF2B5EF4-FFF2-40B4-BE49-F238E27FC236}">
                <a16:creationId xmlns:a16="http://schemas.microsoft.com/office/drawing/2014/main" id="{F4568CC7-8243-A79D-F617-256BB250E6DA}"/>
              </a:ext>
            </a:extLst>
          </p:cNvPr>
          <p:cNvSpPr>
            <a:spLocks noGrp="1"/>
          </p:cNvSpPr>
          <p:nvPr>
            <p:ph type="title"/>
          </p:nvPr>
        </p:nvSpPr>
        <p:spPr/>
        <p:txBody>
          <a:bodyPr/>
          <a:lstStyle/>
          <a:p>
            <a:r>
              <a:rPr lang="en-GB" dirty="0"/>
              <a:t>Governance and risk - KEY themes</a:t>
            </a:r>
          </a:p>
        </p:txBody>
      </p:sp>
      <p:sp>
        <p:nvSpPr>
          <p:cNvPr id="5" name="Footer Placeholder 4">
            <a:extLst>
              <a:ext uri="{FF2B5EF4-FFF2-40B4-BE49-F238E27FC236}">
                <a16:creationId xmlns:a16="http://schemas.microsoft.com/office/drawing/2014/main" id="{A6BC9F8F-115A-A751-5826-F4326253E268}"/>
              </a:ext>
            </a:extLst>
          </p:cNvPr>
          <p:cNvSpPr>
            <a:spLocks noGrp="1"/>
          </p:cNvSpPr>
          <p:nvPr>
            <p:ph type="ftr" sz="quarter" idx="11"/>
          </p:nvPr>
        </p:nvSpPr>
        <p:spPr/>
        <p:txBody>
          <a:bodyPr/>
          <a:lstStyle/>
          <a:p>
            <a:r>
              <a:rPr lang="en-US" dirty="0"/>
              <a:t>HELPING YOU THRIVE IN A CHANGING WORLD</a:t>
            </a:r>
          </a:p>
        </p:txBody>
      </p:sp>
      <p:sp>
        <p:nvSpPr>
          <p:cNvPr id="6" name="Slide Number Placeholder 5">
            <a:extLst>
              <a:ext uri="{FF2B5EF4-FFF2-40B4-BE49-F238E27FC236}">
                <a16:creationId xmlns:a16="http://schemas.microsoft.com/office/drawing/2014/main" id="{A443CC3F-5C60-CD6F-0487-D1BD65B5B561}"/>
              </a:ext>
            </a:extLst>
          </p:cNvPr>
          <p:cNvSpPr>
            <a:spLocks noGrp="1"/>
          </p:cNvSpPr>
          <p:nvPr>
            <p:ph type="sldNum" sz="quarter" idx="12"/>
          </p:nvPr>
        </p:nvSpPr>
        <p:spPr/>
        <p:txBody>
          <a:bodyPr/>
          <a:lstStyle/>
          <a:p>
            <a:fld id="{7EF2E46A-3595-3F48-9C6C-DAC7D7569F87}" type="slidenum">
              <a:rPr lang="en-US" smtClean="0"/>
              <a:pPr/>
              <a:t>8</a:t>
            </a:fld>
            <a:endParaRPr lang="en-US" dirty="0"/>
          </a:p>
        </p:txBody>
      </p:sp>
    </p:spTree>
    <p:extLst>
      <p:ext uri="{BB962C8B-B14F-4D97-AF65-F5344CB8AC3E}">
        <p14:creationId xmlns:p14="http://schemas.microsoft.com/office/powerpoint/2010/main" val="2377589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 calcmode="lin" valueType="num">
                                      <p:cBhvr additive="base">
                                        <p:cTn id="15"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 calcmode="lin" valueType="num">
                                      <p:cBhvr additive="base">
                                        <p:cTn id="25"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
                                            <p:txEl>
                                              <p:pRg st="6" end="6"/>
                                            </p:txEl>
                                          </p:spTgt>
                                        </p:tgtEl>
                                        <p:attrNameLst>
                                          <p:attrName>style.visibility</p:attrName>
                                        </p:attrNameLst>
                                      </p:cBhvr>
                                      <p:to>
                                        <p:strVal val="visible"/>
                                      </p:to>
                                    </p:set>
                                    <p:anim calcmode="lin" valueType="num">
                                      <p:cBhvr additive="base">
                                        <p:cTn id="29"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
                                            <p:txEl>
                                              <p:pRg st="6" end="6"/>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
                                            <p:txEl>
                                              <p:pRg st="7" end="7"/>
                                            </p:txEl>
                                          </p:spTgt>
                                        </p:tgtEl>
                                        <p:attrNameLst>
                                          <p:attrName>style.visibility</p:attrName>
                                        </p:attrNameLst>
                                      </p:cBhvr>
                                      <p:to>
                                        <p:strVal val="visible"/>
                                      </p:to>
                                    </p:set>
                                    <p:anim calcmode="lin" valueType="num">
                                      <p:cBhvr additive="base">
                                        <p:cTn id="33"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2">
                                            <p:txEl>
                                              <p:pRg st="9" end="9"/>
                                            </p:txEl>
                                          </p:spTgt>
                                        </p:tgtEl>
                                        <p:attrNameLst>
                                          <p:attrName>style.visibility</p:attrName>
                                        </p:attrNameLst>
                                      </p:cBhvr>
                                      <p:to>
                                        <p:strVal val="visible"/>
                                      </p:to>
                                    </p:set>
                                    <p:anim calcmode="lin" valueType="num">
                                      <p:cBhvr additive="base">
                                        <p:cTn id="39"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2">
                                            <p:txEl>
                                              <p:pRg st="11" end="11"/>
                                            </p:txEl>
                                          </p:spTgt>
                                        </p:tgtEl>
                                        <p:attrNameLst>
                                          <p:attrName>style.visibility</p:attrName>
                                        </p:attrNameLst>
                                      </p:cBhvr>
                                      <p:to>
                                        <p:strVal val="visible"/>
                                      </p:to>
                                    </p:set>
                                    <p:anim calcmode="lin" valueType="num">
                                      <p:cBhvr additive="base">
                                        <p:cTn id="45" dur="500" fill="hold"/>
                                        <p:tgtEl>
                                          <p:spTgt spid="2">
                                            <p:txEl>
                                              <p:pRg st="11" end="11"/>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2">
                                            <p:txEl>
                                              <p:pRg st="11" end="11"/>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2">
                                            <p:txEl>
                                              <p:pRg st="12" end="12"/>
                                            </p:txEl>
                                          </p:spTgt>
                                        </p:tgtEl>
                                        <p:attrNameLst>
                                          <p:attrName>style.visibility</p:attrName>
                                        </p:attrNameLst>
                                      </p:cBhvr>
                                      <p:to>
                                        <p:strVal val="visible"/>
                                      </p:to>
                                    </p:set>
                                    <p:anim calcmode="lin" valueType="num">
                                      <p:cBhvr additive="base">
                                        <p:cTn id="49" dur="500" fill="hold"/>
                                        <p:tgtEl>
                                          <p:spTgt spid="2">
                                            <p:txEl>
                                              <p:pRg st="12" end="1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12" end="12"/>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2">
                                            <p:txEl>
                                              <p:pRg st="13" end="13"/>
                                            </p:txEl>
                                          </p:spTgt>
                                        </p:tgtEl>
                                        <p:attrNameLst>
                                          <p:attrName>style.visibility</p:attrName>
                                        </p:attrNameLst>
                                      </p:cBhvr>
                                      <p:to>
                                        <p:strVal val="visible"/>
                                      </p:to>
                                    </p:set>
                                    <p:anim calcmode="lin" valueType="num">
                                      <p:cBhvr additive="base">
                                        <p:cTn id="53" dur="500" fill="hold"/>
                                        <p:tgtEl>
                                          <p:spTgt spid="2">
                                            <p:txEl>
                                              <p:pRg st="13" end="13"/>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2">
                                            <p:txEl>
                                              <p:pRg st="13" end="13"/>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2">
                                            <p:txEl>
                                              <p:pRg st="14" end="14"/>
                                            </p:txEl>
                                          </p:spTgt>
                                        </p:tgtEl>
                                        <p:attrNameLst>
                                          <p:attrName>style.visibility</p:attrName>
                                        </p:attrNameLst>
                                      </p:cBhvr>
                                      <p:to>
                                        <p:strVal val="visible"/>
                                      </p:to>
                                    </p:set>
                                    <p:anim calcmode="lin" valueType="num">
                                      <p:cBhvr additive="base">
                                        <p:cTn id="57" dur="500" fill="hold"/>
                                        <p:tgtEl>
                                          <p:spTgt spid="2">
                                            <p:txEl>
                                              <p:pRg st="14" end="14"/>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2">
                                            <p:txEl>
                                              <p:pRg st="14" end="14"/>
                                            </p:txEl>
                                          </p:spTgt>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2">
                                            <p:txEl>
                                              <p:pRg st="15" end="15"/>
                                            </p:txEl>
                                          </p:spTgt>
                                        </p:tgtEl>
                                        <p:attrNameLst>
                                          <p:attrName>style.visibility</p:attrName>
                                        </p:attrNameLst>
                                      </p:cBhvr>
                                      <p:to>
                                        <p:strVal val="visible"/>
                                      </p:to>
                                    </p:set>
                                    <p:anim calcmode="lin" valueType="num">
                                      <p:cBhvr additive="base">
                                        <p:cTn id="61" dur="500" fill="hold"/>
                                        <p:tgtEl>
                                          <p:spTgt spid="2">
                                            <p:txEl>
                                              <p:pRg st="15" end="15"/>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
                                            <p:txEl>
                                              <p:pRg st="15" end="1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B2438B6-606B-BE5F-8FBF-B6EEBEA1FC69}"/>
              </a:ext>
            </a:extLst>
          </p:cNvPr>
          <p:cNvSpPr>
            <a:spLocks noGrp="1"/>
          </p:cNvSpPr>
          <p:nvPr>
            <p:ph type="title"/>
          </p:nvPr>
        </p:nvSpPr>
        <p:spPr/>
        <p:txBody>
          <a:bodyPr/>
          <a:lstStyle/>
          <a:p>
            <a:r>
              <a:rPr lang="en-US" dirty="0"/>
              <a:t>Charity Commission 5 - minute guides for trustees</a:t>
            </a:r>
            <a:endParaRPr lang="en-GB" dirty="0"/>
          </a:p>
        </p:txBody>
      </p:sp>
      <p:sp>
        <p:nvSpPr>
          <p:cNvPr id="5" name="Footer Placeholder 4">
            <a:extLst>
              <a:ext uri="{FF2B5EF4-FFF2-40B4-BE49-F238E27FC236}">
                <a16:creationId xmlns:a16="http://schemas.microsoft.com/office/drawing/2014/main" id="{AE787816-AC9C-1EBC-B511-DB21505129C3}"/>
              </a:ext>
            </a:extLst>
          </p:cNvPr>
          <p:cNvSpPr>
            <a:spLocks noGrp="1"/>
          </p:cNvSpPr>
          <p:nvPr>
            <p:ph type="ftr" sz="quarter" idx="11"/>
          </p:nvPr>
        </p:nvSpPr>
        <p:spPr/>
        <p:txBody>
          <a:bodyPr/>
          <a:lstStyle/>
          <a:p>
            <a:r>
              <a:rPr lang="en-US" dirty="0"/>
              <a:t>HELPING YOU THRIVE IN A CHANGING WORLD</a:t>
            </a:r>
          </a:p>
        </p:txBody>
      </p:sp>
      <p:sp>
        <p:nvSpPr>
          <p:cNvPr id="6" name="Slide Number Placeholder 5">
            <a:extLst>
              <a:ext uri="{FF2B5EF4-FFF2-40B4-BE49-F238E27FC236}">
                <a16:creationId xmlns:a16="http://schemas.microsoft.com/office/drawing/2014/main" id="{A391891E-CA88-CE97-E1EE-C0751A240CA8}"/>
              </a:ext>
            </a:extLst>
          </p:cNvPr>
          <p:cNvSpPr>
            <a:spLocks noGrp="1"/>
          </p:cNvSpPr>
          <p:nvPr>
            <p:ph type="sldNum" sz="quarter" idx="12"/>
          </p:nvPr>
        </p:nvSpPr>
        <p:spPr/>
        <p:txBody>
          <a:bodyPr/>
          <a:lstStyle/>
          <a:p>
            <a:fld id="{7EF2E46A-3595-3F48-9C6C-DAC7D7569F87}" type="slidenum">
              <a:rPr lang="en-US" smtClean="0"/>
              <a:pPr/>
              <a:t>9</a:t>
            </a:fld>
            <a:endParaRPr lang="en-US" dirty="0"/>
          </a:p>
        </p:txBody>
      </p:sp>
      <p:pic>
        <p:nvPicPr>
          <p:cNvPr id="7" name="Picture 6">
            <a:extLst>
              <a:ext uri="{FF2B5EF4-FFF2-40B4-BE49-F238E27FC236}">
                <a16:creationId xmlns:a16="http://schemas.microsoft.com/office/drawing/2014/main" id="{9923FADE-588A-C77D-CA51-C3133BB6882D}"/>
              </a:ext>
            </a:extLst>
          </p:cNvPr>
          <p:cNvPicPr>
            <a:picLocks noChangeAspect="1"/>
          </p:cNvPicPr>
          <p:nvPr/>
        </p:nvPicPr>
        <p:blipFill>
          <a:blip r:embed="rId3"/>
          <a:stretch>
            <a:fillRect/>
          </a:stretch>
        </p:blipFill>
        <p:spPr>
          <a:xfrm>
            <a:off x="355225" y="1518387"/>
            <a:ext cx="4324946" cy="3123344"/>
          </a:xfrm>
          <a:prstGeom prst="rect">
            <a:avLst/>
          </a:prstGeom>
        </p:spPr>
      </p:pic>
      <p:pic>
        <p:nvPicPr>
          <p:cNvPr id="8" name="Picture 7">
            <a:extLst>
              <a:ext uri="{FF2B5EF4-FFF2-40B4-BE49-F238E27FC236}">
                <a16:creationId xmlns:a16="http://schemas.microsoft.com/office/drawing/2014/main" id="{457AE815-114F-CA81-C949-CFA4B8746DA0}"/>
              </a:ext>
            </a:extLst>
          </p:cNvPr>
          <p:cNvPicPr>
            <a:picLocks noChangeAspect="1"/>
          </p:cNvPicPr>
          <p:nvPr/>
        </p:nvPicPr>
        <p:blipFill>
          <a:blip r:embed="rId4"/>
          <a:stretch>
            <a:fillRect/>
          </a:stretch>
        </p:blipFill>
        <p:spPr>
          <a:xfrm>
            <a:off x="5229975" y="1786101"/>
            <a:ext cx="3432345" cy="2292295"/>
          </a:xfrm>
          <a:prstGeom prst="rect">
            <a:avLst/>
          </a:prstGeom>
        </p:spPr>
      </p:pic>
      <p:pic>
        <p:nvPicPr>
          <p:cNvPr id="9" name="Picture 8">
            <a:extLst>
              <a:ext uri="{FF2B5EF4-FFF2-40B4-BE49-F238E27FC236}">
                <a16:creationId xmlns:a16="http://schemas.microsoft.com/office/drawing/2014/main" id="{3D57C951-A7C9-BB62-5236-44E9C045A41E}"/>
              </a:ext>
            </a:extLst>
          </p:cNvPr>
          <p:cNvPicPr>
            <a:picLocks noChangeAspect="1"/>
          </p:cNvPicPr>
          <p:nvPr/>
        </p:nvPicPr>
        <p:blipFill>
          <a:blip r:embed="rId5"/>
          <a:stretch>
            <a:fillRect/>
          </a:stretch>
        </p:blipFill>
        <p:spPr>
          <a:xfrm>
            <a:off x="5468070" y="4072623"/>
            <a:ext cx="3169556" cy="687648"/>
          </a:xfrm>
          <a:prstGeom prst="rect">
            <a:avLst/>
          </a:prstGeom>
        </p:spPr>
      </p:pic>
      <p:pic>
        <p:nvPicPr>
          <p:cNvPr id="2" name="Picture 1">
            <a:extLst>
              <a:ext uri="{FF2B5EF4-FFF2-40B4-BE49-F238E27FC236}">
                <a16:creationId xmlns:a16="http://schemas.microsoft.com/office/drawing/2014/main" id="{760C2B14-3EB5-2918-874D-C445DD1FEE35}"/>
              </a:ext>
            </a:extLst>
          </p:cNvPr>
          <p:cNvPicPr>
            <a:picLocks noChangeAspect="1"/>
          </p:cNvPicPr>
          <p:nvPr/>
        </p:nvPicPr>
        <p:blipFill>
          <a:blip r:embed="rId6"/>
          <a:stretch>
            <a:fillRect/>
          </a:stretch>
        </p:blipFill>
        <p:spPr>
          <a:xfrm>
            <a:off x="2400256" y="1149880"/>
            <a:ext cx="2397432" cy="1830675"/>
          </a:xfrm>
          <a:prstGeom prst="rect">
            <a:avLst/>
          </a:prstGeom>
        </p:spPr>
      </p:pic>
      <p:sp>
        <p:nvSpPr>
          <p:cNvPr id="4" name="TextBox 3">
            <a:extLst>
              <a:ext uri="{FF2B5EF4-FFF2-40B4-BE49-F238E27FC236}">
                <a16:creationId xmlns:a16="http://schemas.microsoft.com/office/drawing/2014/main" id="{0525E3F7-8753-18ED-6351-DD7D7B8C3922}"/>
              </a:ext>
            </a:extLst>
          </p:cNvPr>
          <p:cNvSpPr txBox="1"/>
          <p:nvPr/>
        </p:nvSpPr>
        <p:spPr>
          <a:xfrm>
            <a:off x="2832543" y="1657831"/>
            <a:ext cx="1499534" cy="830997"/>
          </a:xfrm>
          <a:prstGeom prst="rect">
            <a:avLst/>
          </a:prstGeom>
          <a:noFill/>
        </p:spPr>
        <p:txBody>
          <a:bodyPr wrap="square">
            <a:spAutoFit/>
          </a:bodyPr>
          <a:lstStyle/>
          <a:p>
            <a:pPr algn="ctr"/>
            <a:r>
              <a:rPr lang="en-US" sz="1200" dirty="0"/>
              <a:t>Plus:  </a:t>
            </a:r>
          </a:p>
          <a:p>
            <a:pPr algn="ctr"/>
            <a:r>
              <a:rPr lang="en-US" sz="1200" dirty="0"/>
              <a:t>New social media guidance issued 18.9.2023</a:t>
            </a:r>
          </a:p>
        </p:txBody>
      </p:sp>
      <p:pic>
        <p:nvPicPr>
          <p:cNvPr id="11" name="Picture 10">
            <a:extLst>
              <a:ext uri="{FF2B5EF4-FFF2-40B4-BE49-F238E27FC236}">
                <a16:creationId xmlns:a16="http://schemas.microsoft.com/office/drawing/2014/main" id="{D216A098-B9FB-DA10-55F5-175A9D365EF4}"/>
              </a:ext>
            </a:extLst>
          </p:cNvPr>
          <p:cNvPicPr>
            <a:picLocks noChangeAspect="1"/>
          </p:cNvPicPr>
          <p:nvPr/>
        </p:nvPicPr>
        <p:blipFill>
          <a:blip r:embed="rId7"/>
          <a:stretch>
            <a:fillRect/>
          </a:stretch>
        </p:blipFill>
        <p:spPr>
          <a:xfrm>
            <a:off x="3011228" y="2808722"/>
            <a:ext cx="1215378" cy="1152514"/>
          </a:xfrm>
          <a:prstGeom prst="rect">
            <a:avLst/>
          </a:prstGeom>
        </p:spPr>
      </p:pic>
      <p:sp>
        <p:nvSpPr>
          <p:cNvPr id="12" name="TextBox 11">
            <a:extLst>
              <a:ext uri="{FF2B5EF4-FFF2-40B4-BE49-F238E27FC236}">
                <a16:creationId xmlns:a16="http://schemas.microsoft.com/office/drawing/2014/main" id="{E6B6B54F-53DC-0070-48B5-5477A5C8A877}"/>
              </a:ext>
            </a:extLst>
          </p:cNvPr>
          <p:cNvSpPr txBox="1"/>
          <p:nvPr/>
        </p:nvSpPr>
        <p:spPr>
          <a:xfrm>
            <a:off x="355225" y="865866"/>
            <a:ext cx="6806411" cy="300082"/>
          </a:xfrm>
          <a:prstGeom prst="rect">
            <a:avLst/>
          </a:prstGeom>
          <a:noFill/>
        </p:spPr>
        <p:txBody>
          <a:bodyPr wrap="square">
            <a:spAutoFit/>
          </a:bodyPr>
          <a:lstStyle/>
          <a:p>
            <a:r>
              <a:rPr lang="en-GB" dirty="0">
                <a:hlinkClick r:id="rId8"/>
              </a:rPr>
              <a:t>https://www.gov.uk/government/collections/5-minute-guides-for-charity-trustees</a:t>
            </a:r>
            <a:r>
              <a:rPr lang="en-GB" dirty="0"/>
              <a:t> </a:t>
            </a:r>
          </a:p>
        </p:txBody>
      </p:sp>
      <p:pic>
        <p:nvPicPr>
          <p:cNvPr id="1026" name="Picture 2">
            <a:extLst>
              <a:ext uri="{FF2B5EF4-FFF2-40B4-BE49-F238E27FC236}">
                <a16:creationId xmlns:a16="http://schemas.microsoft.com/office/drawing/2014/main" id="{5A074994-6150-4CC2-31E6-92660DCBF4A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693375" y="808511"/>
            <a:ext cx="900548" cy="8528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678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000"/>
                                        <p:tgtEl>
                                          <p:spTgt spid="4"/>
                                        </p:tgtEl>
                                      </p:cBhvr>
                                    </p:animEffect>
                                    <p:anim calcmode="lin" valueType="num">
                                      <p:cBhvr>
                                        <p:cTn id="27" dur="1000" fill="hold"/>
                                        <p:tgtEl>
                                          <p:spTgt spid="4"/>
                                        </p:tgtEl>
                                        <p:attrNameLst>
                                          <p:attrName>ppt_x</p:attrName>
                                        </p:attrNameLst>
                                      </p:cBhvr>
                                      <p:tavLst>
                                        <p:tav tm="0">
                                          <p:val>
                                            <p:strVal val="#ppt_x"/>
                                          </p:val>
                                        </p:tav>
                                        <p:tav tm="100000">
                                          <p:val>
                                            <p:strVal val="#ppt_x"/>
                                          </p:val>
                                        </p:tav>
                                      </p:tavLst>
                                    </p:anim>
                                    <p:anim calcmode="lin" valueType="num">
                                      <p:cBhvr>
                                        <p:cTn id="28" dur="1000" fill="hold"/>
                                        <p:tgtEl>
                                          <p:spTgt spid="4"/>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0"/>
                                        <p:tgtEl>
                                          <p:spTgt spid="2"/>
                                        </p:tgtEl>
                                      </p:cBhvr>
                                    </p:animEffect>
                                    <p:anim calcmode="lin" valueType="num">
                                      <p:cBhvr>
                                        <p:cTn id="32" dur="1000" fill="hold"/>
                                        <p:tgtEl>
                                          <p:spTgt spid="2"/>
                                        </p:tgtEl>
                                        <p:attrNameLst>
                                          <p:attrName>ppt_x</p:attrName>
                                        </p:attrNameLst>
                                      </p:cBhvr>
                                      <p:tavLst>
                                        <p:tav tm="0">
                                          <p:val>
                                            <p:strVal val="#ppt_x"/>
                                          </p:val>
                                        </p:tav>
                                        <p:tav tm="100000">
                                          <p:val>
                                            <p:strVal val="#ppt_x"/>
                                          </p:val>
                                        </p:tav>
                                      </p:tavLst>
                                    </p:anim>
                                    <p:anim calcmode="lin" valueType="num">
                                      <p:cBhvr>
                                        <p:cTn id="33" dur="1000" fill="hold"/>
                                        <p:tgtEl>
                                          <p:spTgt spid="2"/>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1_Office Theme">
  <a:themeElements>
    <a:clrScheme name="Moore Kingston Smith">
      <a:dk1>
        <a:srgbClr val="000000"/>
      </a:dk1>
      <a:lt1>
        <a:srgbClr val="FFFFFF"/>
      </a:lt1>
      <a:dk2>
        <a:srgbClr val="004D6F"/>
      </a:dk2>
      <a:lt2>
        <a:srgbClr val="EDEDED"/>
      </a:lt2>
      <a:accent1>
        <a:srgbClr val="00B1F5"/>
      </a:accent1>
      <a:accent2>
        <a:srgbClr val="425DAF"/>
      </a:accent2>
      <a:accent3>
        <a:srgbClr val="00B981"/>
      </a:accent3>
      <a:accent4>
        <a:srgbClr val="A6AD00"/>
      </a:accent4>
      <a:accent5>
        <a:srgbClr val="E59716"/>
      </a:accent5>
      <a:accent6>
        <a:srgbClr val="E90F4D"/>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7F7C35E3-2679-FB4C-86AB-70546CB53BA0}" vid="{630C4839-F797-1445-B4EC-FD298B5C07C7}"/>
    </a:ext>
  </a:extLst>
</a:theme>
</file>

<file path=ppt/theme/theme2.xml><?xml version="1.0" encoding="utf-8"?>
<a:theme xmlns:a="http://schemas.openxmlformats.org/drawingml/2006/main" name="2_Office Theme">
  <a:themeElements>
    <a:clrScheme name="Moore Kingston Smith">
      <a:dk1>
        <a:srgbClr val="000000"/>
      </a:dk1>
      <a:lt1>
        <a:srgbClr val="FFFFFF"/>
      </a:lt1>
      <a:dk2>
        <a:srgbClr val="004D6F"/>
      </a:dk2>
      <a:lt2>
        <a:srgbClr val="EDEDED"/>
      </a:lt2>
      <a:accent1>
        <a:srgbClr val="00B1F5"/>
      </a:accent1>
      <a:accent2>
        <a:srgbClr val="425DAF"/>
      </a:accent2>
      <a:accent3>
        <a:srgbClr val="00B981"/>
      </a:accent3>
      <a:accent4>
        <a:srgbClr val="A6AD00"/>
      </a:accent4>
      <a:accent5>
        <a:srgbClr val="E59716"/>
      </a:accent5>
      <a:accent6>
        <a:srgbClr val="E90F4D"/>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7F7C35E3-2679-FB4C-86AB-70546CB53BA0}" vid="{630C4839-F797-1445-B4EC-FD298B5C07C7}"/>
    </a:ext>
  </a:extLst>
</a:theme>
</file>

<file path=ppt/theme/theme3.xml><?xml version="1.0" encoding="utf-8"?>
<a:theme xmlns:a="http://schemas.openxmlformats.org/drawingml/2006/main" name="3_Office Theme">
  <a:themeElements>
    <a:clrScheme name="Moore Kingston Smith">
      <a:dk1>
        <a:srgbClr val="000000"/>
      </a:dk1>
      <a:lt1>
        <a:srgbClr val="FFFFFF"/>
      </a:lt1>
      <a:dk2>
        <a:srgbClr val="004D6F"/>
      </a:dk2>
      <a:lt2>
        <a:srgbClr val="EDEDED"/>
      </a:lt2>
      <a:accent1>
        <a:srgbClr val="00B1F5"/>
      </a:accent1>
      <a:accent2>
        <a:srgbClr val="425DAF"/>
      </a:accent2>
      <a:accent3>
        <a:srgbClr val="00B981"/>
      </a:accent3>
      <a:accent4>
        <a:srgbClr val="A6AD00"/>
      </a:accent4>
      <a:accent5>
        <a:srgbClr val="E59716"/>
      </a:accent5>
      <a:accent6>
        <a:srgbClr val="E90F4D"/>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7F7C35E3-2679-FB4C-86AB-70546CB53BA0}" vid="{630C4839-F797-1445-B4EC-FD298B5C07C7}"/>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Teams" ma:contentTypeID="0x010100A9D6686833432C4BBFF6D9796D54D0D70200593976AD3131954CB18DE948169284CF" ma:contentTypeVersion="4" ma:contentTypeDescription="" ma:contentTypeScope="" ma:versionID="7c83bdd87890f8994949adcce260f6ed">
  <xsd:schema xmlns:xsd="http://www.w3.org/2001/XMLSchema" xmlns:xs="http://www.w3.org/2001/XMLSchema" xmlns:p="http://schemas.microsoft.com/office/2006/metadata/properties" targetNamespace="http://schemas.microsoft.com/office/2006/metadata/properties" ma:root="true" ma:fieldsID="c19ce98959e1c2270fec21953d0b7d9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haredContentType xmlns="Microsoft.SharePoint.Taxonomy.ContentTypeSync" SourceId="6debd111-2fc1-44e7-b03c-4708e2bac541" ContentTypeId="0x010100A9D6686833432C4BBFF6D9796D54D0D702" PreviousValue="false" LastSyncTimeStamp="2023-03-08T14:40:52.547Z"/>
</file>

<file path=customXml/itemProps1.xml><?xml version="1.0" encoding="utf-8"?>
<ds:datastoreItem xmlns:ds="http://schemas.openxmlformats.org/officeDocument/2006/customXml" ds:itemID="{8BE72EB8-174D-43FE-9FDB-130CEAB87E4D}">
  <ds:schemaRefs>
    <ds:schemaRef ds:uri="http://schemas.openxmlformats.org/package/2006/metadata/core-properties"/>
    <ds:schemaRef ds:uri="f8ee86a2-13d4-4692-bcae-c019640dfdee"/>
    <ds:schemaRef ds:uri="http://schemas.microsoft.com/office/2006/metadata/properties"/>
    <ds:schemaRef ds:uri="http://purl.org/dc/terms/"/>
    <ds:schemaRef ds:uri="http://purl.org/dc/elements/1.1/"/>
    <ds:schemaRef ds:uri="http://schemas.microsoft.com/office/infopath/2007/PartnerControls"/>
    <ds:schemaRef ds:uri="http://schemas.microsoft.com/office/2006/documentManagement/types"/>
    <ds:schemaRef ds:uri="8c8941ce-f907-40b1-8a94-bef3ab79fb5b"/>
    <ds:schemaRef ds:uri="http://www.w3.org/XML/1998/namespace"/>
    <ds:schemaRef ds:uri="http://purl.org/dc/dcmitype/"/>
  </ds:schemaRefs>
</ds:datastoreItem>
</file>

<file path=customXml/itemProps2.xml><?xml version="1.0" encoding="utf-8"?>
<ds:datastoreItem xmlns:ds="http://schemas.openxmlformats.org/officeDocument/2006/customXml" ds:itemID="{16AFF697-AA46-4EF7-B7E2-5AB5F04840DB}">
  <ds:schemaRefs>
    <ds:schemaRef ds:uri="http://schemas.microsoft.com/sharepoint/v3/contenttype/forms"/>
  </ds:schemaRefs>
</ds:datastoreItem>
</file>

<file path=customXml/itemProps3.xml><?xml version="1.0" encoding="utf-8"?>
<ds:datastoreItem xmlns:ds="http://schemas.openxmlformats.org/officeDocument/2006/customXml" ds:itemID="{961931A1-86D1-41C8-96FB-B3918274707E}"/>
</file>

<file path=customXml/itemProps4.xml><?xml version="1.0" encoding="utf-8"?>
<ds:datastoreItem xmlns:ds="http://schemas.openxmlformats.org/officeDocument/2006/customXml" ds:itemID="{7E470816-4AFF-4575-910B-87B4BF2CE16F}"/>
</file>

<file path=docProps/app.xml><?xml version="1.0" encoding="utf-8"?>
<Properties xmlns="http://schemas.openxmlformats.org/officeDocument/2006/extended-properties" xmlns:vt="http://schemas.openxmlformats.org/officeDocument/2006/docPropsVTypes">
  <Template/>
  <TotalTime>0</TotalTime>
  <Words>5249</Words>
  <Application>Microsoft Office PowerPoint</Application>
  <PresentationFormat>Custom</PresentationFormat>
  <Paragraphs>472</Paragraphs>
  <Slides>37</Slides>
  <Notes>20</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37</vt:i4>
      </vt:variant>
    </vt:vector>
  </HeadingPairs>
  <TitlesOfParts>
    <vt:vector size="48" baseType="lpstr">
      <vt:lpstr>Arial</vt:lpstr>
      <vt:lpstr>Calibri</vt:lpstr>
      <vt:lpstr>Calibri Light</vt:lpstr>
      <vt:lpstr>HCo Verlag</vt:lpstr>
      <vt:lpstr>Karla</vt:lpstr>
      <vt:lpstr>Montserrat</vt:lpstr>
      <vt:lpstr>MuseoSans</vt:lpstr>
      <vt:lpstr>Wingdings</vt:lpstr>
      <vt:lpstr>1_Office Theme</vt:lpstr>
      <vt:lpstr>2_Office Theme</vt:lpstr>
      <vt:lpstr>3_Office Theme</vt:lpstr>
      <vt:lpstr>ACO Finance Forum – Technical and Charity Sector Updates</vt:lpstr>
      <vt:lpstr>Introductions</vt:lpstr>
      <vt:lpstr>Agenda – Technical and charity sector updates</vt:lpstr>
      <vt:lpstr>THE SECTOR PRESS….</vt:lpstr>
      <vt:lpstr>The Sector Press, setting the scene………</vt:lpstr>
      <vt:lpstr>GOVERNANCE AND RISK IN ACTION (AND INTERACTION) - </vt:lpstr>
      <vt:lpstr>Charity Governance Code</vt:lpstr>
      <vt:lpstr>Governance and risk - KEY themes</vt:lpstr>
      <vt:lpstr>Charity Commission 5 - minute guides for trustees</vt:lpstr>
      <vt:lpstr>Charity Commission – Trustee Quiz  </vt:lpstr>
      <vt:lpstr>Charity Annual Return 2023:  Governance </vt:lpstr>
      <vt:lpstr>PowerPoint Presentation</vt:lpstr>
      <vt:lpstr>PowerPoint Presentation</vt:lpstr>
      <vt:lpstr>THE RISK OF FRAUD AND CYBER FRAUD</vt:lpstr>
      <vt:lpstr>The threat to charities and the third sector</vt:lpstr>
      <vt:lpstr>The cyber threat in 2023</vt:lpstr>
      <vt:lpstr>The nonprofit cyber threat in 2023</vt:lpstr>
      <vt:lpstr>Motives for attacking charities and the third sector</vt:lpstr>
      <vt:lpstr>Governance and Trustees</vt:lpstr>
      <vt:lpstr>Key steps: Mitigate and manage your risk</vt:lpstr>
      <vt:lpstr>The most common non-cyber frauds and mitigating actions</vt:lpstr>
      <vt:lpstr>CC8 AND CC14</vt:lpstr>
      <vt:lpstr>CC8 Internal financial controls   Guidance and checklist (updated April 2023)</vt:lpstr>
      <vt:lpstr>CC8: Risks and controls</vt:lpstr>
      <vt:lpstr> CC14 Investing charity money: guidance for trustees (August 2023) </vt:lpstr>
      <vt:lpstr>FRS 102 AND THE CHARITY SORP</vt:lpstr>
      <vt:lpstr>FRS 102 and the Charity SORP</vt:lpstr>
      <vt:lpstr>FRS 102 and the Charity SORP</vt:lpstr>
      <vt:lpstr>EMERGING AND ACCELERATING RISKS – EDI AND ESG………</vt:lpstr>
      <vt:lpstr>Equality, (Equity), Diversity and Inclusion</vt:lpstr>
      <vt:lpstr>Equality vs Equity</vt:lpstr>
      <vt:lpstr>Equality, (Equity), Diversity and Inclusion</vt:lpstr>
      <vt:lpstr>Equality, (Equity), Diversity and Inclusion - progress</vt:lpstr>
      <vt:lpstr>Environmental, Social and Governance (“ESG”)</vt:lpstr>
      <vt:lpstr>THANK YOU – ANY QUESTIONS?</vt:lpstr>
      <vt:lpstr>Moore Kingston Smith – About us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COVER IN 30PT ARIAL REGULAR CAPS</dc:title>
  <dc:creator>Jenna Wheeler</dc:creator>
  <cp:lastModifiedBy>Luke Holt</cp:lastModifiedBy>
  <cp:revision>22</cp:revision>
  <cp:lastPrinted>2023-09-21T09:45:56Z</cp:lastPrinted>
  <dcterms:created xsi:type="dcterms:W3CDTF">2019-07-30T17:50:10Z</dcterms:created>
  <dcterms:modified xsi:type="dcterms:W3CDTF">2023-11-15T15:12:27Z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0x01010078BBB5716A9B4642A6A2C78F4B6DF293</vt:lpwstr>
  </property>
  <property fmtid="{D5CDD505-2E9C-101B-9397-08002B2CF9AE}" pid="3" name="Order">
    <vt:r8>111200</vt:r8>
  </property>
  <property fmtid="{D5CDD505-2E9C-101B-9397-08002B2CF9AE}" pid="4" name="MediaServiceImageTags">
    <vt:lpwstr/>
  </property>
</Properties>
</file>